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64" r:id="rId10"/>
    <p:sldId id="271" r:id="rId11"/>
    <p:sldId id="272" r:id="rId12"/>
    <p:sldId id="260" r:id="rId13"/>
    <p:sldId id="259" r:id="rId14"/>
    <p:sldId id="274" r:id="rId15"/>
    <p:sldId id="262" r:id="rId16"/>
    <p:sldId id="263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yu Wang" initials="JW" lastIdx="2" clrIdx="0">
    <p:extLst>
      <p:ext uri="{19B8F6BF-5375-455C-9EA6-DF929625EA0E}">
        <p15:presenceInfo xmlns:p15="http://schemas.microsoft.com/office/powerpoint/2012/main" userId="57784903e2db1f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3290E2-E9B0-47DB-A388-290E75420BA3}" v="163" dt="2018-12-12T07:20:09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419" autoAdjust="0"/>
  </p:normalViewPr>
  <p:slideViewPr>
    <p:cSldViewPr snapToGrid="0" showGuides="1">
      <p:cViewPr varScale="1">
        <p:scale>
          <a:sx n="48" d="100"/>
          <a:sy n="48" d="100"/>
        </p:scale>
        <p:origin x="1554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yu Wang" userId="57784903e2db1f44" providerId="LiveId" clId="{143290E2-E9B0-47DB-A388-290E75420BA3}"/>
    <pc:docChg chg="undo custSel mod addSld delSld modSld sldOrd">
      <pc:chgData name="Jiayu Wang" userId="57784903e2db1f44" providerId="LiveId" clId="{143290E2-E9B0-47DB-A388-290E75420BA3}" dt="2018-12-12T07:29:00.312" v="2914" actId="20577"/>
      <pc:docMkLst>
        <pc:docMk/>
      </pc:docMkLst>
      <pc:sldChg chg="addSp delSp modSp add mod setBg delDesignElem modNotesTx">
        <pc:chgData name="Jiayu Wang" userId="57784903e2db1f44" providerId="LiveId" clId="{143290E2-E9B0-47DB-A388-290E75420BA3}" dt="2018-12-12T07:16:23.856" v="2669" actId="20577"/>
        <pc:sldMkLst>
          <pc:docMk/>
          <pc:sldMk cId="1747368973" sldId="256"/>
        </pc:sldMkLst>
        <pc:spChg chg="mod">
          <ac:chgData name="Jiayu Wang" userId="57784903e2db1f44" providerId="LiveId" clId="{143290E2-E9B0-47DB-A388-290E75420BA3}" dt="2018-12-07T03:42:19.272" v="236" actId="20577"/>
          <ac:spMkLst>
            <pc:docMk/>
            <pc:sldMk cId="1747368973" sldId="256"/>
            <ac:spMk id="2" creationId="{E98901D7-1C74-41AA-9A95-93145C9591D6}"/>
          </ac:spMkLst>
        </pc:spChg>
        <pc:spChg chg="mod">
          <ac:chgData name="Jiayu Wang" userId="57784903e2db1f44" providerId="LiveId" clId="{143290E2-E9B0-47DB-A388-290E75420BA3}" dt="2018-12-07T03:32:43.094" v="77"/>
          <ac:spMkLst>
            <pc:docMk/>
            <pc:sldMk cId="1747368973" sldId="256"/>
            <ac:spMk id="3" creationId="{00BE235C-4A4F-461F-90E1-971470DEB35D}"/>
          </ac:spMkLst>
        </pc:spChg>
        <pc:spChg chg="add del">
          <ac:chgData name="Jiayu Wang" userId="57784903e2db1f44" providerId="LiveId" clId="{143290E2-E9B0-47DB-A388-290E75420BA3}" dt="2018-12-07T03:27:21.704" v="11" actId="26606"/>
          <ac:spMkLst>
            <pc:docMk/>
            <pc:sldMk cId="1747368973" sldId="256"/>
            <ac:spMk id="8" creationId="{23962611-DFD5-4092-AAFD-559E3DFCE2C9}"/>
          </ac:spMkLst>
        </pc:spChg>
        <pc:spChg chg="add del">
          <ac:chgData name="Jiayu Wang" userId="57784903e2db1f44" providerId="LiveId" clId="{143290E2-E9B0-47DB-A388-290E75420BA3}" dt="2018-12-07T04:16:49.436" v="1209"/>
          <ac:spMkLst>
            <pc:docMk/>
            <pc:sldMk cId="1747368973" sldId="256"/>
            <ac:spMk id="12" creationId="{B672F332-AF08-46C6-94F0-77684310D7B7}"/>
          </ac:spMkLst>
        </pc:spChg>
        <pc:spChg chg="add del">
          <ac:chgData name="Jiayu Wang" userId="57784903e2db1f44" providerId="LiveId" clId="{143290E2-E9B0-47DB-A388-290E75420BA3}" dt="2018-12-07T04:16:49.436" v="1209"/>
          <ac:spMkLst>
            <pc:docMk/>
            <pc:sldMk cId="1747368973" sldId="256"/>
            <ac:spMk id="13" creationId="{559AE206-7EBA-4D33-8BC9-9D8158553F0E}"/>
          </ac:spMkLst>
        </pc:spChg>
        <pc:spChg chg="add del">
          <ac:chgData name="Jiayu Wang" userId="57784903e2db1f44" providerId="LiveId" clId="{143290E2-E9B0-47DB-A388-290E75420BA3}" dt="2018-12-07T04:16:49.436" v="1209"/>
          <ac:spMkLst>
            <pc:docMk/>
            <pc:sldMk cId="1747368973" sldId="256"/>
            <ac:spMk id="14" creationId="{34244EF8-D73A-40E1-BE73-D46E6B4B04ED}"/>
          </ac:spMkLst>
        </pc:spChg>
        <pc:spChg chg="add del">
          <ac:chgData name="Jiayu Wang" userId="57784903e2db1f44" providerId="LiveId" clId="{143290E2-E9B0-47DB-A388-290E75420BA3}" dt="2018-12-07T04:16:49.436" v="1209"/>
          <ac:spMkLst>
            <pc:docMk/>
            <pc:sldMk cId="1747368973" sldId="256"/>
            <ac:spMk id="15" creationId="{6437D937-A7F1-4011-92B4-328E5BE1B166}"/>
          </ac:spMkLst>
        </pc:spChg>
        <pc:spChg chg="add del">
          <ac:chgData name="Jiayu Wang" userId="57784903e2db1f44" providerId="LiveId" clId="{143290E2-E9B0-47DB-A388-290E75420BA3}" dt="2018-12-07T04:16:49.436" v="1209"/>
          <ac:spMkLst>
            <pc:docMk/>
            <pc:sldMk cId="1747368973" sldId="256"/>
            <ac:spMk id="16" creationId="{AB84D7E8-4ECB-42D7-ADBF-01689B0F24AE}"/>
          </ac:spMkLst>
        </pc:spChg>
        <pc:graphicFrameChg chg="add del">
          <ac:chgData name="Jiayu Wang" userId="57784903e2db1f44" providerId="LiveId" clId="{143290E2-E9B0-47DB-A388-290E75420BA3}" dt="2018-12-07T03:26:53.749" v="7"/>
          <ac:graphicFrameMkLst>
            <pc:docMk/>
            <pc:sldMk cId="1747368973" sldId="256"/>
            <ac:graphicFrameMk id="4" creationId="{934D68C8-A26F-406F-823C-E437E1CBF951}"/>
          </ac:graphicFrameMkLst>
        </pc:graphicFrameChg>
        <pc:picChg chg="add del">
          <ac:chgData name="Jiayu Wang" userId="57784903e2db1f44" providerId="LiveId" clId="{143290E2-E9B0-47DB-A388-290E75420BA3}" dt="2018-12-07T03:27:21.704" v="11" actId="26606"/>
          <ac:picMkLst>
            <pc:docMk/>
            <pc:sldMk cId="1747368973" sldId="256"/>
            <ac:picMk id="10" creationId="{2270F1FA-0425-408F-9861-80BF5AFB276D}"/>
          </ac:picMkLst>
        </pc:picChg>
        <pc:cxnChg chg="add del">
          <ac:chgData name="Jiayu Wang" userId="57784903e2db1f44" providerId="LiveId" clId="{143290E2-E9B0-47DB-A388-290E75420BA3}" dt="2018-12-07T04:16:49.436" v="1209"/>
          <ac:cxnSpMkLst>
            <pc:docMk/>
            <pc:sldMk cId="1747368973" sldId="256"/>
            <ac:cxnSpMk id="18" creationId="{9E8E38ED-369A-44C2-B635-0BED0E48A6E8}"/>
          </ac:cxnSpMkLst>
        </pc:cxnChg>
      </pc:sldChg>
      <pc:sldChg chg="addSp delSp modSp add mod setBg delDesignElem addCm delCm modNotesTx">
        <pc:chgData name="Jiayu Wang" userId="57784903e2db1f44" providerId="LiveId" clId="{143290E2-E9B0-47DB-A388-290E75420BA3}" dt="2018-12-12T07:16:30.934" v="2670" actId="20577"/>
        <pc:sldMkLst>
          <pc:docMk/>
          <pc:sldMk cId="2495396342" sldId="258"/>
        </pc:sldMkLst>
        <pc:spChg chg="add mod">
          <ac:chgData name="Jiayu Wang" userId="57784903e2db1f44" providerId="LiveId" clId="{143290E2-E9B0-47DB-A388-290E75420BA3}" dt="2018-12-12T05:33:09.355" v="1774" actId="2711"/>
          <ac:spMkLst>
            <pc:docMk/>
            <pc:sldMk cId="2495396342" sldId="258"/>
            <ac:spMk id="2" creationId="{1D5B81D6-23FD-41BE-BDAE-040D1A244A9C}"/>
          </ac:spMkLst>
        </pc:spChg>
        <pc:spChg chg="add del mod">
          <ac:chgData name="Jiayu Wang" userId="57784903e2db1f44" providerId="LiveId" clId="{143290E2-E9B0-47DB-A388-290E75420BA3}" dt="2018-12-12T05:19:09.812" v="1288" actId="478"/>
          <ac:spMkLst>
            <pc:docMk/>
            <pc:sldMk cId="2495396342" sldId="258"/>
            <ac:spMk id="3" creationId="{03E6B5F6-7BE3-4D64-BBA6-626ABE0CC15E}"/>
          </ac:spMkLst>
        </pc:spChg>
        <pc:spChg chg="add del mod">
          <ac:chgData name="Jiayu Wang" userId="57784903e2db1f44" providerId="LiveId" clId="{143290E2-E9B0-47DB-A388-290E75420BA3}" dt="2018-12-07T04:00:24.315" v="332" actId="26606"/>
          <ac:spMkLst>
            <pc:docMk/>
            <pc:sldMk cId="2495396342" sldId="258"/>
            <ac:spMk id="3" creationId="{BC80837C-7DAD-46A0-A635-C956C0881BF9}"/>
          </ac:spMkLst>
        </pc:spChg>
        <pc:spChg chg="add mod">
          <ac:chgData name="Jiayu Wang" userId="57784903e2db1f44" providerId="LiveId" clId="{143290E2-E9B0-47DB-A388-290E75420BA3}" dt="2018-12-12T06:34:47.174" v="2648" actId="14100"/>
          <ac:spMkLst>
            <pc:docMk/>
            <pc:sldMk cId="2495396342" sldId="258"/>
            <ac:spMk id="4" creationId="{3F353671-129B-4DDB-B10B-155C040619E4}"/>
          </ac:spMkLst>
        </pc:spChg>
        <pc:spChg chg="add del">
          <ac:chgData name="Jiayu Wang" userId="57784903e2db1f44" providerId="LiveId" clId="{143290E2-E9B0-47DB-A388-290E75420BA3}" dt="2018-12-07T03:59:59.579" v="328" actId="26606"/>
          <ac:spMkLst>
            <pc:docMk/>
            <pc:sldMk cId="2495396342" sldId="258"/>
            <ac:spMk id="8" creationId="{E4F9F79B-A093-478E-96B5-EE02BC93A858}"/>
          </ac:spMkLst>
        </pc:spChg>
        <pc:spChg chg="add del">
          <ac:chgData name="Jiayu Wang" userId="57784903e2db1f44" providerId="LiveId" clId="{143290E2-E9B0-47DB-A388-290E75420BA3}" dt="2018-12-07T03:59:59.579" v="328" actId="26606"/>
          <ac:spMkLst>
            <pc:docMk/>
            <pc:sldMk cId="2495396342" sldId="258"/>
            <ac:spMk id="10" creationId="{11394CD8-BD30-4B74-86F4-51FDF3383419}"/>
          </ac:spMkLst>
        </pc:spChg>
        <pc:spChg chg="add mod">
          <ac:chgData name="Jiayu Wang" userId="57784903e2db1f44" providerId="LiveId" clId="{143290E2-E9B0-47DB-A388-290E75420BA3}" dt="2018-12-12T05:32:38.316" v="1744" actId="1076"/>
          <ac:spMkLst>
            <pc:docMk/>
            <pc:sldMk cId="2495396342" sldId="258"/>
            <ac:spMk id="12" creationId="{19336EB3-E83B-42A5-8E53-B4E0949419B2}"/>
          </ac:spMkLst>
        </pc:spChg>
        <pc:spChg chg="add del">
          <ac:chgData name="Jiayu Wang" userId="57784903e2db1f44" providerId="LiveId" clId="{143290E2-E9B0-47DB-A388-290E75420BA3}" dt="2018-12-07T03:59:59.579" v="328" actId="26606"/>
          <ac:spMkLst>
            <pc:docMk/>
            <pc:sldMk cId="2495396342" sldId="258"/>
            <ac:spMk id="14" creationId="{F7194F93-1F71-4A70-9DF1-28F183771111}"/>
          </ac:spMkLst>
        </pc:spChg>
        <pc:spChg chg="add del mod">
          <ac:chgData name="Jiayu Wang" userId="57784903e2db1f44" providerId="LiveId" clId="{143290E2-E9B0-47DB-A388-290E75420BA3}" dt="2018-12-12T05:32:52.635" v="1772" actId="478"/>
          <ac:spMkLst>
            <pc:docMk/>
            <pc:sldMk cId="2495396342" sldId="258"/>
            <ac:spMk id="15" creationId="{EF80ABAC-634D-4B6C-ACFC-4D04D362BF0F}"/>
          </ac:spMkLst>
        </pc:spChg>
        <pc:spChg chg="add del mod">
          <ac:chgData name="Jiayu Wang" userId="57784903e2db1f44" providerId="LiveId" clId="{143290E2-E9B0-47DB-A388-290E75420BA3}" dt="2018-12-12T05:16:23.461" v="1241"/>
          <ac:spMkLst>
            <pc:docMk/>
            <pc:sldMk cId="2495396342" sldId="258"/>
            <ac:spMk id="16" creationId="{6B3950A2-13B2-4DFE-AA1E-CD5A19B35F8E}"/>
          </ac:spMkLst>
        </pc:spChg>
        <pc:spChg chg="add del">
          <ac:chgData name="Jiayu Wang" userId="57784903e2db1f44" providerId="LiveId" clId="{143290E2-E9B0-47DB-A388-290E75420BA3}" dt="2018-12-07T03:59:59.579" v="328" actId="26606"/>
          <ac:spMkLst>
            <pc:docMk/>
            <pc:sldMk cId="2495396342" sldId="258"/>
            <ac:spMk id="16" creationId="{9BBC0C84-DC2A-43AE-9576-0A44295E8B9C}"/>
          </ac:spMkLst>
        </pc:spChg>
        <pc:spChg chg="add">
          <ac:chgData name="Jiayu Wang" userId="57784903e2db1f44" providerId="LiveId" clId="{143290E2-E9B0-47DB-A388-290E75420BA3}" dt="2018-12-12T05:15:40.085" v="1232"/>
          <ac:spMkLst>
            <pc:docMk/>
            <pc:sldMk cId="2495396342" sldId="258"/>
            <ac:spMk id="17" creationId="{E8B0B58C-CCDD-4CCA-8A3A-9BD026F894CF}"/>
          </ac:spMkLst>
        </pc:spChg>
        <pc:spChg chg="add del">
          <ac:chgData name="Jiayu Wang" userId="57784903e2db1f44" providerId="LiveId" clId="{143290E2-E9B0-47DB-A388-290E75420BA3}" dt="2018-12-07T04:00:06.405" v="330" actId="26606"/>
          <ac:spMkLst>
            <pc:docMk/>
            <pc:sldMk cId="2495396342" sldId="258"/>
            <ac:spMk id="18" creationId="{3B854194-185D-494D-905C-7C7CB2E30F6E}"/>
          </ac:spMkLst>
        </pc:spChg>
        <pc:spChg chg="add mod">
          <ac:chgData name="Jiayu Wang" userId="57784903e2db1f44" providerId="LiveId" clId="{143290E2-E9B0-47DB-A388-290E75420BA3}" dt="2018-12-12T05:17:08.595" v="1253" actId="113"/>
          <ac:spMkLst>
            <pc:docMk/>
            <pc:sldMk cId="2495396342" sldId="258"/>
            <ac:spMk id="18" creationId="{D8E57B31-1F86-44FD-89C3-356B9D8E8D8A}"/>
          </ac:spMkLst>
        </pc:spChg>
        <pc:spChg chg="add del mod">
          <ac:chgData name="Jiayu Wang" userId="57784903e2db1f44" providerId="LiveId" clId="{143290E2-E9B0-47DB-A388-290E75420BA3}" dt="2018-12-12T05:22:28.525" v="1336" actId="478"/>
          <ac:spMkLst>
            <pc:docMk/>
            <pc:sldMk cId="2495396342" sldId="258"/>
            <ac:spMk id="19" creationId="{700F4B00-80AA-4D94-A1EE-C29129A63BC4}"/>
          </ac:spMkLst>
        </pc:spChg>
        <pc:spChg chg="add del">
          <ac:chgData name="Jiayu Wang" userId="57784903e2db1f44" providerId="LiveId" clId="{143290E2-E9B0-47DB-A388-290E75420BA3}" dt="2018-12-07T04:00:06.405" v="330" actId="26606"/>
          <ac:spMkLst>
            <pc:docMk/>
            <pc:sldMk cId="2495396342" sldId="258"/>
            <ac:spMk id="19" creationId="{B4F5FA0D-0104-4987-8241-EFF7C85B88DE}"/>
          </ac:spMkLst>
        </pc:spChg>
        <pc:spChg chg="add del">
          <ac:chgData name="Jiayu Wang" userId="57784903e2db1f44" providerId="LiveId" clId="{143290E2-E9B0-47DB-A388-290E75420BA3}" dt="2018-12-07T04:00:24.315" v="332" actId="26606"/>
          <ac:spMkLst>
            <pc:docMk/>
            <pc:sldMk cId="2495396342" sldId="258"/>
            <ac:spMk id="22" creationId="{8D70B121-56F4-4848-B38B-182089D909FA}"/>
          </ac:spMkLst>
        </pc:spChg>
        <pc:spChg chg="add del">
          <ac:chgData name="Jiayu Wang" userId="57784903e2db1f44" providerId="LiveId" clId="{143290E2-E9B0-47DB-A388-290E75420BA3}" dt="2018-12-12T05:14:35.397" v="1222" actId="26606"/>
          <ac:spMkLst>
            <pc:docMk/>
            <pc:sldMk cId="2495396342" sldId="258"/>
            <ac:spMk id="30" creationId="{42285737-90EE-47DC-AC80-8AE156B11969}"/>
          </ac:spMkLst>
        </pc:spChg>
        <pc:grpChg chg="add del mod">
          <ac:chgData name="Jiayu Wang" userId="57784903e2db1f44" providerId="LiveId" clId="{143290E2-E9B0-47DB-A388-290E75420BA3}" dt="2018-12-12T05:17:20.423" v="1254" actId="478"/>
          <ac:grpSpMkLst>
            <pc:docMk/>
            <pc:sldMk cId="2495396342" sldId="258"/>
            <ac:grpSpMk id="13" creationId="{4EB1B742-4A8F-4D9C-B29A-80EDCE05ADCB}"/>
          </ac:grpSpMkLst>
        </pc:grpChg>
        <pc:grpChg chg="add del mod">
          <ac:chgData name="Jiayu Wang" userId="57784903e2db1f44" providerId="LiveId" clId="{143290E2-E9B0-47DB-A388-290E75420BA3}" dt="2018-12-12T05:16:23.461" v="1241"/>
          <ac:grpSpMkLst>
            <pc:docMk/>
            <pc:sldMk cId="2495396342" sldId="258"/>
            <ac:grpSpMk id="14" creationId="{FBEE81D6-1021-4D37-86A7-638DEEC8F477}"/>
          </ac:grpSpMkLst>
        </pc:grpChg>
        <pc:grpChg chg="add del">
          <ac:chgData name="Jiayu Wang" userId="57784903e2db1f44" providerId="LiveId" clId="{143290E2-E9B0-47DB-A388-290E75420BA3}" dt="2018-12-12T05:14:35.397" v="1222" actId="26606"/>
          <ac:grpSpMkLst>
            <pc:docMk/>
            <pc:sldMk cId="2495396342" sldId="258"/>
            <ac:grpSpMk id="32" creationId="{B57BDC17-F1B3-455F-BBF1-680AA1F25C06}"/>
          </ac:grpSpMkLst>
        </pc:grpChg>
        <pc:graphicFrameChg chg="add del mod modGraphic">
          <ac:chgData name="Jiayu Wang" userId="57784903e2db1f44" providerId="LiveId" clId="{143290E2-E9B0-47DB-A388-290E75420BA3}" dt="2018-12-12T05:15:42.696" v="1233" actId="478"/>
          <ac:graphicFrameMkLst>
            <pc:docMk/>
            <pc:sldMk cId="2495396342" sldId="258"/>
            <ac:graphicFrameMk id="25" creationId="{E2FEC5DD-E287-4F3A-940A-C1C664776B47}"/>
          </ac:graphicFrameMkLst>
        </pc:graphicFrameChg>
        <pc:picChg chg="add del mod">
          <ac:chgData name="Jiayu Wang" userId="57784903e2db1f44" providerId="LiveId" clId="{143290E2-E9B0-47DB-A388-290E75420BA3}" dt="2018-12-12T05:20:42.356" v="1309" actId="478"/>
          <ac:picMkLst>
            <pc:docMk/>
            <pc:sldMk cId="2495396342" sldId="258"/>
            <ac:picMk id="6" creationId="{469547F5-0658-4181-99F7-E7E348C9D581}"/>
          </ac:picMkLst>
        </pc:picChg>
        <pc:picChg chg="add del mod">
          <ac:chgData name="Jiayu Wang" userId="57784903e2db1f44" providerId="LiveId" clId="{143290E2-E9B0-47DB-A388-290E75420BA3}" dt="2018-12-12T05:20:43.831" v="1311" actId="478"/>
          <ac:picMkLst>
            <pc:docMk/>
            <pc:sldMk cId="2495396342" sldId="258"/>
            <ac:picMk id="8" creationId="{8A85A9FC-CD62-45CB-811F-35C834ED7696}"/>
          </ac:picMkLst>
        </pc:picChg>
        <pc:picChg chg="add del mod">
          <ac:chgData name="Jiayu Wang" userId="57784903e2db1f44" providerId="LiveId" clId="{143290E2-E9B0-47DB-A388-290E75420BA3}" dt="2018-12-12T05:20:44.488" v="1312" actId="478"/>
          <ac:picMkLst>
            <pc:docMk/>
            <pc:sldMk cId="2495396342" sldId="258"/>
            <ac:picMk id="10" creationId="{58DF027E-7D47-436B-80F2-9658F6B7F4AF}"/>
          </ac:picMkLst>
        </pc:picChg>
        <pc:picChg chg="add del">
          <ac:chgData name="Jiayu Wang" userId="57784903e2db1f44" providerId="LiveId" clId="{143290E2-E9B0-47DB-A388-290E75420BA3}" dt="2018-12-07T04:00:06.405" v="330" actId="26606"/>
          <ac:picMkLst>
            <pc:docMk/>
            <pc:sldMk cId="2495396342" sldId="258"/>
            <ac:picMk id="20" creationId="{2897127E-6CEF-446C-BE87-93B7C46E49D1}"/>
          </ac:picMkLst>
        </pc:picChg>
        <pc:picChg chg="add del mod">
          <ac:chgData name="Jiayu Wang" userId="57784903e2db1f44" providerId="LiveId" clId="{143290E2-E9B0-47DB-A388-290E75420BA3}" dt="2018-12-12T05:20:43.249" v="1310" actId="478"/>
          <ac:picMkLst>
            <pc:docMk/>
            <pc:sldMk cId="2495396342" sldId="258"/>
            <ac:picMk id="20" creationId="{9F89DC2C-88B5-4974-9DE1-B8C3C95E8488}"/>
          </ac:picMkLst>
        </pc:picChg>
        <pc:picChg chg="add del mod">
          <ac:chgData name="Jiayu Wang" userId="57784903e2db1f44" providerId="LiveId" clId="{143290E2-E9B0-47DB-A388-290E75420BA3}" dt="2018-12-12T05:20:45.273" v="1313" actId="478"/>
          <ac:picMkLst>
            <pc:docMk/>
            <pc:sldMk cId="2495396342" sldId="258"/>
            <ac:picMk id="22" creationId="{8D758AC0-87EE-4088-A087-409D0692BE26}"/>
          </ac:picMkLst>
        </pc:picChg>
        <pc:cxnChg chg="add del">
          <ac:chgData name="Jiayu Wang" userId="57784903e2db1f44" providerId="LiveId" clId="{143290E2-E9B0-47DB-A388-290E75420BA3}" dt="2018-12-07T03:59:59.579" v="328" actId="26606"/>
          <ac:cxnSpMkLst>
            <pc:docMk/>
            <pc:sldMk cId="2495396342" sldId="258"/>
            <ac:cxnSpMk id="12" creationId="{D4C22394-EBC2-4FAF-A555-6C02D589EED7}"/>
          </ac:cxnSpMkLst>
        </pc:cxnChg>
        <pc:cxnChg chg="add del">
          <ac:chgData name="Jiayu Wang" userId="57784903e2db1f44" providerId="LiveId" clId="{143290E2-E9B0-47DB-A388-290E75420BA3}" dt="2018-12-07T04:00:24.315" v="332" actId="26606"/>
          <ac:cxnSpMkLst>
            <pc:docMk/>
            <pc:sldMk cId="2495396342" sldId="258"/>
            <ac:cxnSpMk id="23" creationId="{2D72A2C9-F3CA-4216-8BAD-FA4C970C3C4E}"/>
          </ac:cxnSpMkLst>
        </pc:cxnChg>
      </pc:sldChg>
      <pc:sldChg chg="addSp delSp modSp add modNotesTx">
        <pc:chgData name="Jiayu Wang" userId="57784903e2db1f44" providerId="LiveId" clId="{143290E2-E9B0-47DB-A388-290E75420BA3}" dt="2018-12-12T07:18:56.814" v="2780" actId="20577"/>
        <pc:sldMkLst>
          <pc:docMk/>
          <pc:sldMk cId="371620857" sldId="259"/>
        </pc:sldMkLst>
        <pc:spChg chg="add">
          <ac:chgData name="Jiayu Wang" userId="57784903e2db1f44" providerId="LiveId" clId="{143290E2-E9B0-47DB-A388-290E75420BA3}" dt="2018-12-12T05:55:21.196" v="2114"/>
          <ac:spMkLst>
            <pc:docMk/>
            <pc:sldMk cId="371620857" sldId="259"/>
            <ac:spMk id="7" creationId="{7C591D9B-0729-4C83-B896-A86DE4DC30DD}"/>
          </ac:spMkLst>
        </pc:spChg>
        <pc:spChg chg="add mod">
          <ac:chgData name="Jiayu Wang" userId="57784903e2db1f44" providerId="LiveId" clId="{143290E2-E9B0-47DB-A388-290E75420BA3}" dt="2018-12-07T03:57:32.515" v="315" actId="255"/>
          <ac:spMkLst>
            <pc:docMk/>
            <pc:sldMk cId="371620857" sldId="259"/>
            <ac:spMk id="9" creationId="{589EB710-E0ED-4A78-87D5-DA82D3A3C4E3}"/>
          </ac:spMkLst>
        </pc:spChg>
        <pc:spChg chg="add mod">
          <ac:chgData name="Jiayu Wang" userId="57784903e2db1f44" providerId="LiveId" clId="{143290E2-E9B0-47DB-A388-290E75420BA3}" dt="2018-12-12T06:11:49.666" v="2201" actId="1076"/>
          <ac:spMkLst>
            <pc:docMk/>
            <pc:sldMk cId="371620857" sldId="259"/>
            <ac:spMk id="10" creationId="{24419F86-AA8F-4DB5-9984-1FF9502DC723}"/>
          </ac:spMkLst>
        </pc:spChg>
        <pc:spChg chg="add mod">
          <ac:chgData name="Jiayu Wang" userId="57784903e2db1f44" providerId="LiveId" clId="{143290E2-E9B0-47DB-A388-290E75420BA3}" dt="2018-12-12T06:11:53.835" v="2203" actId="1076"/>
          <ac:spMkLst>
            <pc:docMk/>
            <pc:sldMk cId="371620857" sldId="259"/>
            <ac:spMk id="11" creationId="{5E7B7A4C-25AA-43E4-863E-49219510DED4}"/>
          </ac:spMkLst>
        </pc:spChg>
        <pc:picChg chg="add del mod">
          <ac:chgData name="Jiayu Wang" userId="57784903e2db1f44" providerId="LiveId" clId="{143290E2-E9B0-47DB-A388-290E75420BA3}" dt="2018-12-07T03:51:14.101" v="252"/>
          <ac:picMkLst>
            <pc:docMk/>
            <pc:sldMk cId="371620857" sldId="259"/>
            <ac:picMk id="3" creationId="{6E3A4E72-033F-4E77-A0F8-D314FFE51103}"/>
          </ac:picMkLst>
        </pc:picChg>
        <pc:picChg chg="add mod">
          <ac:chgData name="Jiayu Wang" userId="57784903e2db1f44" providerId="LiveId" clId="{143290E2-E9B0-47DB-A388-290E75420BA3}" dt="2018-12-12T05:55:18.868" v="2113" actId="1035"/>
          <ac:picMkLst>
            <pc:docMk/>
            <pc:sldMk cId="371620857" sldId="259"/>
            <ac:picMk id="5" creationId="{A92D60ED-AA8D-46C8-95AA-1F915D605F21}"/>
          </ac:picMkLst>
        </pc:picChg>
        <pc:picChg chg="add mod">
          <ac:chgData name="Jiayu Wang" userId="57784903e2db1f44" providerId="LiveId" clId="{143290E2-E9B0-47DB-A388-290E75420BA3}" dt="2018-12-12T05:55:18.868" v="2113" actId="1035"/>
          <ac:picMkLst>
            <pc:docMk/>
            <pc:sldMk cId="371620857" sldId="259"/>
            <ac:picMk id="6" creationId="{15E52E41-B5BA-40C3-A2E7-BEC47EC2B139}"/>
          </ac:picMkLst>
        </pc:picChg>
        <pc:cxnChg chg="add mod">
          <ac:chgData name="Jiayu Wang" userId="57784903e2db1f44" providerId="LiveId" clId="{143290E2-E9B0-47DB-A388-290E75420BA3}" dt="2018-12-12T05:55:18.868" v="2113" actId="1035"/>
          <ac:cxnSpMkLst>
            <pc:docMk/>
            <pc:sldMk cId="371620857" sldId="259"/>
            <ac:cxnSpMk id="8" creationId="{7EACB77F-89ED-4CE3-9B98-7FE156B142CE}"/>
          </ac:cxnSpMkLst>
        </pc:cxnChg>
      </pc:sldChg>
      <pc:sldChg chg="addSp delSp modSp add mod ord setBg modNotesTx">
        <pc:chgData name="Jiayu Wang" userId="57784903e2db1f44" providerId="LiveId" clId="{143290E2-E9B0-47DB-A388-290E75420BA3}" dt="2018-12-12T07:18:37.753" v="2775" actId="20577"/>
        <pc:sldMkLst>
          <pc:docMk/>
          <pc:sldMk cId="263768886" sldId="260"/>
        </pc:sldMkLst>
        <pc:spChg chg="add mod">
          <ac:chgData name="Jiayu Wang" userId="57784903e2db1f44" providerId="LiveId" clId="{143290E2-E9B0-47DB-A388-290E75420BA3}" dt="2018-12-12T05:54:41.332" v="2095" actId="1076"/>
          <ac:spMkLst>
            <pc:docMk/>
            <pc:sldMk cId="263768886" sldId="260"/>
            <ac:spMk id="2" creationId="{8FA20A37-D6B6-4C50-A411-2D6959FC42CC}"/>
          </ac:spMkLst>
        </pc:spChg>
        <pc:spChg chg="add mod">
          <ac:chgData name="Jiayu Wang" userId="57784903e2db1f44" providerId="LiveId" clId="{143290E2-E9B0-47DB-A388-290E75420BA3}" dt="2018-12-07T03:58:49.544" v="326" actId="26606"/>
          <ac:spMkLst>
            <pc:docMk/>
            <pc:sldMk cId="263768886" sldId="260"/>
            <ac:spMk id="4" creationId="{1496EA68-ECF1-4713-80D7-27FD8F8BF493}"/>
          </ac:spMkLst>
        </pc:spChg>
        <pc:spChg chg="add mod">
          <ac:chgData name="Jiayu Wang" userId="57784903e2db1f44" providerId="LiveId" clId="{143290E2-E9B0-47DB-A388-290E75420BA3}" dt="2018-12-12T06:11:26.149" v="2150" actId="1076"/>
          <ac:spMkLst>
            <pc:docMk/>
            <pc:sldMk cId="263768886" sldId="260"/>
            <ac:spMk id="6" creationId="{83F1CF36-6FFD-43FD-AE4C-369116507615}"/>
          </ac:spMkLst>
        </pc:spChg>
        <pc:spChg chg="add mod">
          <ac:chgData name="Jiayu Wang" userId="57784903e2db1f44" providerId="LiveId" clId="{143290E2-E9B0-47DB-A388-290E75420BA3}" dt="2018-12-12T06:11:33.923" v="2197" actId="1076"/>
          <ac:spMkLst>
            <pc:docMk/>
            <pc:sldMk cId="263768886" sldId="260"/>
            <ac:spMk id="8" creationId="{988D584A-380C-4C87-9226-ECDE039E28E8}"/>
          </ac:spMkLst>
        </pc:spChg>
        <pc:spChg chg="add del">
          <ac:chgData name="Jiayu Wang" userId="57784903e2db1f44" providerId="LiveId" clId="{143290E2-E9B0-47DB-A388-290E75420BA3}" dt="2018-12-07T03:58:49.544" v="326" actId="26606"/>
          <ac:spMkLst>
            <pc:docMk/>
            <pc:sldMk cId="263768886" sldId="260"/>
            <ac:spMk id="10" creationId="{823AC064-BC96-4F32-8AE1-B2FD38754823}"/>
          </ac:spMkLst>
        </pc:spChg>
        <pc:picChg chg="add del">
          <ac:chgData name="Jiayu Wang" userId="57784903e2db1f44" providerId="LiveId" clId="{143290E2-E9B0-47DB-A388-290E75420BA3}" dt="2018-12-07T03:52:59.441" v="261"/>
          <ac:picMkLst>
            <pc:docMk/>
            <pc:sldMk cId="263768886" sldId="260"/>
            <ac:picMk id="2" creationId="{3E439FEC-52D8-4860-9F30-D5689968093D}"/>
          </ac:picMkLst>
        </pc:picChg>
        <pc:picChg chg="add mod ord">
          <ac:chgData name="Jiayu Wang" userId="57784903e2db1f44" providerId="LiveId" clId="{143290E2-E9B0-47DB-A388-290E75420BA3}" dt="2018-12-12T05:54:03.688" v="2039" actId="1035"/>
          <ac:picMkLst>
            <pc:docMk/>
            <pc:sldMk cId="263768886" sldId="260"/>
            <ac:picMk id="3" creationId="{DA7D228C-B797-4588-B666-CE5FCCC3AD8E}"/>
          </ac:picMkLst>
        </pc:picChg>
        <pc:picChg chg="add mod">
          <ac:chgData name="Jiayu Wang" userId="57784903e2db1f44" providerId="LiveId" clId="{143290E2-E9B0-47DB-A388-290E75420BA3}" dt="2018-12-12T05:54:03.688" v="2039" actId="1035"/>
          <ac:picMkLst>
            <pc:docMk/>
            <pc:sldMk cId="263768886" sldId="260"/>
            <ac:picMk id="5" creationId="{635A2A1A-1F5D-423D-9B48-17BB15F383AD}"/>
          </ac:picMkLst>
        </pc:picChg>
        <pc:cxnChg chg="add mod">
          <ac:chgData name="Jiayu Wang" userId="57784903e2db1f44" providerId="LiveId" clId="{143290E2-E9B0-47DB-A388-290E75420BA3}" dt="2018-12-12T05:54:03.688" v="2039" actId="1035"/>
          <ac:cxnSpMkLst>
            <pc:docMk/>
            <pc:sldMk cId="263768886" sldId="260"/>
            <ac:cxnSpMk id="9" creationId="{0DB5980B-483B-4994-B379-5626DDC1754A}"/>
          </ac:cxnSpMkLst>
        </pc:cxnChg>
        <pc:cxnChg chg="add del">
          <ac:chgData name="Jiayu Wang" userId="57784903e2db1f44" providerId="LiveId" clId="{143290E2-E9B0-47DB-A388-290E75420BA3}" dt="2018-12-07T03:58:49.544" v="326" actId="26606"/>
          <ac:cxnSpMkLst>
            <pc:docMk/>
            <pc:sldMk cId="263768886" sldId="260"/>
            <ac:cxnSpMk id="12" creationId="{7E7C77BC-7138-40B1-A15B-20F57A494629}"/>
          </ac:cxnSpMkLst>
        </pc:cxnChg>
        <pc:cxnChg chg="add del">
          <ac:chgData name="Jiayu Wang" userId="57784903e2db1f44" providerId="LiveId" clId="{143290E2-E9B0-47DB-A388-290E75420BA3}" dt="2018-12-07T03:58:49.544" v="326" actId="26606"/>
          <ac:cxnSpMkLst>
            <pc:docMk/>
            <pc:sldMk cId="263768886" sldId="260"/>
            <ac:cxnSpMk id="14" creationId="{DB146403-F3D6-484B-B2ED-97F9565D0370}"/>
          </ac:cxnSpMkLst>
        </pc:cxnChg>
      </pc:sldChg>
      <pc:sldChg chg="addSp delSp modSp add del mod setBg">
        <pc:chgData name="Jiayu Wang" userId="57784903e2db1f44" providerId="LiveId" clId="{143290E2-E9B0-47DB-A388-290E75420BA3}" dt="2018-12-12T06:29:00.822" v="2561" actId="2696"/>
        <pc:sldMkLst>
          <pc:docMk/>
          <pc:sldMk cId="2222458385" sldId="261"/>
        </pc:sldMkLst>
        <pc:spChg chg="add mod">
          <ac:chgData name="Jiayu Wang" userId="57784903e2db1f44" providerId="LiveId" clId="{143290E2-E9B0-47DB-A388-290E75420BA3}" dt="2018-12-07T04:17:45.145" v="1213" actId="26606"/>
          <ac:spMkLst>
            <pc:docMk/>
            <pc:sldMk cId="2222458385" sldId="261"/>
            <ac:spMk id="3" creationId="{5C0BCC89-897D-4F5F-B6CA-7AA7CDA28A2C}"/>
          </ac:spMkLst>
        </pc:spChg>
        <pc:spChg chg="add mod">
          <ac:chgData name="Jiayu Wang" userId="57784903e2db1f44" providerId="LiveId" clId="{143290E2-E9B0-47DB-A388-290E75420BA3}" dt="2018-12-07T04:18:26.270" v="1220" actId="1076"/>
          <ac:spMkLst>
            <pc:docMk/>
            <pc:sldMk cId="2222458385" sldId="261"/>
            <ac:spMk id="4" creationId="{8D12F041-2667-40A2-A293-80EBBA4A21C7}"/>
          </ac:spMkLst>
        </pc:spChg>
        <pc:spChg chg="add del">
          <ac:chgData name="Jiayu Wang" userId="57784903e2db1f44" providerId="LiveId" clId="{143290E2-E9B0-47DB-A388-290E75420BA3}" dt="2018-12-07T04:17:30.385" v="1211" actId="26606"/>
          <ac:spMkLst>
            <pc:docMk/>
            <pc:sldMk cId="2222458385" sldId="261"/>
            <ac:spMk id="9" creationId="{3B854194-185D-494D-905C-7C7CB2E30F6E}"/>
          </ac:spMkLst>
        </pc:spChg>
        <pc:spChg chg="add del">
          <ac:chgData name="Jiayu Wang" userId="57784903e2db1f44" providerId="LiveId" clId="{143290E2-E9B0-47DB-A388-290E75420BA3}" dt="2018-12-07T04:17:30.385" v="1211" actId="26606"/>
          <ac:spMkLst>
            <pc:docMk/>
            <pc:sldMk cId="2222458385" sldId="261"/>
            <ac:spMk id="11" creationId="{B4F5FA0D-0104-4987-8241-EFF7C85B88DE}"/>
          </ac:spMkLst>
        </pc:spChg>
        <pc:spChg chg="add del">
          <ac:chgData name="Jiayu Wang" userId="57784903e2db1f44" providerId="LiveId" clId="{143290E2-E9B0-47DB-A388-290E75420BA3}" dt="2018-12-07T04:17:45.145" v="1213" actId="26606"/>
          <ac:spMkLst>
            <pc:docMk/>
            <pc:sldMk cId="2222458385" sldId="261"/>
            <ac:spMk id="15" creationId="{8D70B121-56F4-4848-B38B-182089D909FA}"/>
          </ac:spMkLst>
        </pc:spChg>
        <pc:picChg chg="add del">
          <ac:chgData name="Jiayu Wang" userId="57784903e2db1f44" providerId="LiveId" clId="{143290E2-E9B0-47DB-A388-290E75420BA3}" dt="2018-12-07T03:58:09.604" v="319"/>
          <ac:picMkLst>
            <pc:docMk/>
            <pc:sldMk cId="2222458385" sldId="261"/>
            <ac:picMk id="2" creationId="{2411D00C-CB04-46AA-ABAA-2F3673C59B65}"/>
          </ac:picMkLst>
        </pc:picChg>
        <pc:picChg chg="add del">
          <ac:chgData name="Jiayu Wang" userId="57784903e2db1f44" providerId="LiveId" clId="{143290E2-E9B0-47DB-A388-290E75420BA3}" dt="2018-12-07T04:17:30.385" v="1211" actId="26606"/>
          <ac:picMkLst>
            <pc:docMk/>
            <pc:sldMk cId="2222458385" sldId="261"/>
            <ac:picMk id="13" creationId="{2897127E-6CEF-446C-BE87-93B7C46E49D1}"/>
          </ac:picMkLst>
        </pc:picChg>
        <pc:cxnChg chg="add del">
          <ac:chgData name="Jiayu Wang" userId="57784903e2db1f44" providerId="LiveId" clId="{143290E2-E9B0-47DB-A388-290E75420BA3}" dt="2018-12-07T04:17:45.145" v="1213" actId="26606"/>
          <ac:cxnSpMkLst>
            <pc:docMk/>
            <pc:sldMk cId="2222458385" sldId="261"/>
            <ac:cxnSpMk id="16" creationId="{2D72A2C9-F3CA-4216-8BAD-FA4C970C3C4E}"/>
          </ac:cxnSpMkLst>
        </pc:cxnChg>
      </pc:sldChg>
      <pc:sldChg chg="addSp delSp modSp add ord modNotesTx">
        <pc:chgData name="Jiayu Wang" userId="57784903e2db1f44" providerId="LiveId" clId="{143290E2-E9B0-47DB-A388-290E75420BA3}" dt="2018-12-12T07:19:46.013" v="2792" actId="20577"/>
        <pc:sldMkLst>
          <pc:docMk/>
          <pc:sldMk cId="3583933694" sldId="262"/>
        </pc:sldMkLst>
        <pc:spChg chg="add mod">
          <ac:chgData name="Jiayu Wang" userId="57784903e2db1f44" providerId="LiveId" clId="{143290E2-E9B0-47DB-A388-290E75420BA3}" dt="2018-12-07T04:03:00.749" v="362" actId="6549"/>
          <ac:spMkLst>
            <pc:docMk/>
            <pc:sldMk cId="3583933694" sldId="262"/>
            <ac:spMk id="2" creationId="{5FCD244D-7C0E-42E2-9517-B8CB4A8C5645}"/>
          </ac:spMkLst>
        </pc:spChg>
        <pc:spChg chg="add del mod">
          <ac:chgData name="Jiayu Wang" userId="57784903e2db1f44" providerId="LiveId" clId="{143290E2-E9B0-47DB-A388-290E75420BA3}" dt="2018-12-12T06:02:48.453" v="2115" actId="478"/>
          <ac:spMkLst>
            <pc:docMk/>
            <pc:sldMk cId="3583933694" sldId="262"/>
            <ac:spMk id="3" creationId="{13BB633D-7623-4A5A-A987-04EDEEF034EB}"/>
          </ac:spMkLst>
        </pc:spChg>
        <pc:picChg chg="add del mod">
          <ac:chgData name="Jiayu Wang" userId="57784903e2db1f44" providerId="LiveId" clId="{143290E2-E9B0-47DB-A388-290E75420BA3}" dt="2018-12-12T06:07:10.810" v="2124" actId="478"/>
          <ac:picMkLst>
            <pc:docMk/>
            <pc:sldMk cId="3583933694" sldId="262"/>
            <ac:picMk id="5" creationId="{CA80725C-A44B-4F10-9B20-341F3ECA7DED}"/>
          </ac:picMkLst>
        </pc:picChg>
        <pc:picChg chg="add del mod">
          <ac:chgData name="Jiayu Wang" userId="57784903e2db1f44" providerId="LiveId" clId="{143290E2-E9B0-47DB-A388-290E75420BA3}" dt="2018-12-12T06:07:10.810" v="2124" actId="478"/>
          <ac:picMkLst>
            <pc:docMk/>
            <pc:sldMk cId="3583933694" sldId="262"/>
            <ac:picMk id="7" creationId="{7B2469E0-5D35-411F-BB2A-A8624E90E282}"/>
          </ac:picMkLst>
        </pc:picChg>
        <pc:picChg chg="add mod">
          <ac:chgData name="Jiayu Wang" userId="57784903e2db1f44" providerId="LiveId" clId="{143290E2-E9B0-47DB-A388-290E75420BA3}" dt="2018-12-12T06:07:27.446" v="2131" actId="1076"/>
          <ac:picMkLst>
            <pc:docMk/>
            <pc:sldMk cId="3583933694" sldId="262"/>
            <ac:picMk id="9" creationId="{83E54AC9-66FE-49AF-9328-DD8A5B342735}"/>
          </ac:picMkLst>
        </pc:picChg>
        <pc:picChg chg="add mod">
          <ac:chgData name="Jiayu Wang" userId="57784903e2db1f44" providerId="LiveId" clId="{143290E2-E9B0-47DB-A388-290E75420BA3}" dt="2018-12-12T06:07:26.877" v="2127" actId="27614"/>
          <ac:picMkLst>
            <pc:docMk/>
            <pc:sldMk cId="3583933694" sldId="262"/>
            <ac:picMk id="11" creationId="{3FF558C1-2FC8-4B9B-83C7-9C84B165B77D}"/>
          </ac:picMkLst>
        </pc:picChg>
      </pc:sldChg>
      <pc:sldChg chg="addSp delSp modSp add mod ord setBg modNotesTx">
        <pc:chgData name="Jiayu Wang" userId="57784903e2db1f44" providerId="LiveId" clId="{143290E2-E9B0-47DB-A388-290E75420BA3}" dt="2018-12-12T07:20:10.640" v="2793" actId="20577"/>
        <pc:sldMkLst>
          <pc:docMk/>
          <pc:sldMk cId="3348189271" sldId="263"/>
        </pc:sldMkLst>
        <pc:spChg chg="add del mod">
          <ac:chgData name="Jiayu Wang" userId="57784903e2db1f44" providerId="LiveId" clId="{143290E2-E9B0-47DB-A388-290E75420BA3}" dt="2018-12-12T06:26:50.938" v="2546" actId="478"/>
          <ac:spMkLst>
            <pc:docMk/>
            <pc:sldMk cId="3348189271" sldId="263"/>
            <ac:spMk id="2" creationId="{92478647-1D3F-4B63-A288-9AE5D5DA29D9}"/>
          </ac:spMkLst>
        </pc:spChg>
        <pc:spChg chg="add del">
          <ac:chgData name="Jiayu Wang" userId="57784903e2db1f44" providerId="LiveId" clId="{143290E2-E9B0-47DB-A388-290E75420BA3}" dt="2018-12-12T06:21:45.830" v="2334" actId="478"/>
          <ac:spMkLst>
            <pc:docMk/>
            <pc:sldMk cId="3348189271" sldId="263"/>
            <ac:spMk id="3" creationId="{DFC7FF82-D3B9-47DC-98C4-87781D517132}"/>
          </ac:spMkLst>
        </pc:spChg>
        <pc:spChg chg="add del mod">
          <ac:chgData name="Jiayu Wang" userId="57784903e2db1f44" providerId="LiveId" clId="{143290E2-E9B0-47DB-A388-290E75420BA3}" dt="2018-12-12T06:26:24.353" v="2545" actId="26606"/>
          <ac:spMkLst>
            <pc:docMk/>
            <pc:sldMk cId="3348189271" sldId="263"/>
            <ac:spMk id="4" creationId="{D3FE91A5-7D93-4E9A-A9DC-B7A605DE60F3}"/>
          </ac:spMkLst>
        </pc:spChg>
        <pc:spChg chg="add mod">
          <ac:chgData name="Jiayu Wang" userId="57784903e2db1f44" providerId="LiveId" clId="{143290E2-E9B0-47DB-A388-290E75420BA3}" dt="2018-12-12T06:26:58.626" v="2558" actId="1076"/>
          <ac:spMkLst>
            <pc:docMk/>
            <pc:sldMk cId="3348189271" sldId="263"/>
            <ac:spMk id="9" creationId="{059792BD-E3CF-45E5-8225-8576DAB3A5F4}"/>
          </ac:spMkLst>
        </pc:spChg>
        <pc:graphicFrameChg chg="add del">
          <ac:chgData name="Jiayu Wang" userId="57784903e2db1f44" providerId="LiveId" clId="{143290E2-E9B0-47DB-A388-290E75420BA3}" dt="2018-12-12T06:26:12.002" v="2542" actId="26606"/>
          <ac:graphicFrameMkLst>
            <pc:docMk/>
            <pc:sldMk cId="3348189271" sldId="263"/>
            <ac:graphicFrameMk id="6" creationId="{C0BA0FEB-5711-4D6E-9CB5-0F1A5DB1EFA0}"/>
          </ac:graphicFrameMkLst>
        </pc:graphicFrameChg>
        <pc:graphicFrameChg chg="add del">
          <ac:chgData name="Jiayu Wang" userId="57784903e2db1f44" providerId="LiveId" clId="{143290E2-E9B0-47DB-A388-290E75420BA3}" dt="2018-12-12T06:26:24.312" v="2544" actId="26606"/>
          <ac:graphicFrameMkLst>
            <pc:docMk/>
            <pc:sldMk cId="3348189271" sldId="263"/>
            <ac:graphicFrameMk id="8" creationId="{49E43386-7D3F-40C1-A818-A90643888073}"/>
          </ac:graphicFrameMkLst>
        </pc:graphicFrameChg>
        <pc:graphicFrameChg chg="add mod">
          <ac:chgData name="Jiayu Wang" userId="57784903e2db1f44" providerId="LiveId" clId="{143290E2-E9B0-47DB-A388-290E75420BA3}" dt="2018-12-12T06:27:11.546" v="2560" actId="255"/>
          <ac:graphicFrameMkLst>
            <pc:docMk/>
            <pc:sldMk cId="3348189271" sldId="263"/>
            <ac:graphicFrameMk id="10" creationId="{C0BA0FEB-5711-4D6E-9CB5-0F1A5DB1EFA0}"/>
          </ac:graphicFrameMkLst>
        </pc:graphicFrameChg>
      </pc:sldChg>
      <pc:sldChg chg="addSp delSp modSp add ord modNotesTx">
        <pc:chgData name="Jiayu Wang" userId="57784903e2db1f44" providerId="LiveId" clId="{143290E2-E9B0-47DB-A388-290E75420BA3}" dt="2018-12-12T07:17:09.661" v="2728" actId="20577"/>
        <pc:sldMkLst>
          <pc:docMk/>
          <pc:sldMk cId="1857161231" sldId="264"/>
        </pc:sldMkLst>
        <pc:spChg chg="add del">
          <ac:chgData name="Jiayu Wang" userId="57784903e2db1f44" providerId="LiveId" clId="{143290E2-E9B0-47DB-A388-290E75420BA3}" dt="2018-12-12T05:23:17.781" v="1339"/>
          <ac:spMkLst>
            <pc:docMk/>
            <pc:sldMk cId="1857161231" sldId="264"/>
            <ac:spMk id="2" creationId="{427297B3-FF97-4012-B2B7-11CBF7829738}"/>
          </ac:spMkLst>
        </pc:spChg>
        <pc:spChg chg="add del">
          <ac:chgData name="Jiayu Wang" userId="57784903e2db1f44" providerId="LiveId" clId="{143290E2-E9B0-47DB-A388-290E75420BA3}" dt="2018-12-12T05:40:48.689" v="1837" actId="478"/>
          <ac:spMkLst>
            <pc:docMk/>
            <pc:sldMk cId="1857161231" sldId="264"/>
            <ac:spMk id="4" creationId="{A99F4F8B-0E7B-4072-ABAE-21AE178095A3}"/>
          </ac:spMkLst>
        </pc:spChg>
        <pc:spChg chg="add mod">
          <ac:chgData name="Jiayu Wang" userId="57784903e2db1f44" providerId="LiveId" clId="{143290E2-E9B0-47DB-A388-290E75420BA3}" dt="2018-12-12T05:41:02.788" v="1841" actId="1076"/>
          <ac:spMkLst>
            <pc:docMk/>
            <pc:sldMk cId="1857161231" sldId="264"/>
            <ac:spMk id="6" creationId="{ECEDEA8D-E3D8-4F5D-B5BE-B4C5F068F81E}"/>
          </ac:spMkLst>
        </pc:spChg>
        <pc:spChg chg="add">
          <ac:chgData name="Jiayu Wang" userId="57784903e2db1f44" providerId="LiveId" clId="{143290E2-E9B0-47DB-A388-290E75420BA3}" dt="2018-12-12T05:15:13.768" v="1224"/>
          <ac:spMkLst>
            <pc:docMk/>
            <pc:sldMk cId="1857161231" sldId="264"/>
            <ac:spMk id="8" creationId="{60E5CD15-8186-4D17-9ADC-F3485A397EDF}"/>
          </ac:spMkLst>
        </pc:spChg>
        <pc:spChg chg="add">
          <ac:chgData name="Jiayu Wang" userId="57784903e2db1f44" providerId="LiveId" clId="{143290E2-E9B0-47DB-A388-290E75420BA3}" dt="2018-12-12T05:15:13.768" v="1224"/>
          <ac:spMkLst>
            <pc:docMk/>
            <pc:sldMk cId="1857161231" sldId="264"/>
            <ac:spMk id="9" creationId="{00E7AC2F-1AA9-4D27-A7AF-2258494D2389}"/>
          </ac:spMkLst>
        </pc:spChg>
        <pc:spChg chg="add">
          <ac:chgData name="Jiayu Wang" userId="57784903e2db1f44" providerId="LiveId" clId="{143290E2-E9B0-47DB-A388-290E75420BA3}" dt="2018-12-12T05:15:13.768" v="1224"/>
          <ac:spMkLst>
            <pc:docMk/>
            <pc:sldMk cId="1857161231" sldId="264"/>
            <ac:spMk id="10" creationId="{64DD76DA-1F62-49D4-A12A-BB5DC3B8166E}"/>
          </ac:spMkLst>
        </pc:spChg>
        <pc:spChg chg="add">
          <ac:chgData name="Jiayu Wang" userId="57784903e2db1f44" providerId="LiveId" clId="{143290E2-E9B0-47DB-A388-290E75420BA3}" dt="2018-12-12T05:15:13.768" v="1224"/>
          <ac:spMkLst>
            <pc:docMk/>
            <pc:sldMk cId="1857161231" sldId="264"/>
            <ac:spMk id="11" creationId="{A55CCE47-5AF9-4C2B-AAA2-46B78A4FDEC3}"/>
          </ac:spMkLst>
        </pc:spChg>
        <pc:spChg chg="add">
          <ac:chgData name="Jiayu Wang" userId="57784903e2db1f44" providerId="LiveId" clId="{143290E2-E9B0-47DB-A388-290E75420BA3}" dt="2018-12-12T05:15:13.768" v="1224"/>
          <ac:spMkLst>
            <pc:docMk/>
            <pc:sldMk cId="1857161231" sldId="264"/>
            <ac:spMk id="12" creationId="{D77AD9D2-E931-4361-B00E-34C589412C86}"/>
          </ac:spMkLst>
        </pc:spChg>
        <pc:spChg chg="add">
          <ac:chgData name="Jiayu Wang" userId="57784903e2db1f44" providerId="LiveId" clId="{143290E2-E9B0-47DB-A388-290E75420BA3}" dt="2018-12-12T05:15:13.768" v="1224"/>
          <ac:spMkLst>
            <pc:docMk/>
            <pc:sldMk cId="1857161231" sldId="264"/>
            <ac:spMk id="13" creationId="{7B4989CA-B8C6-428D-BF7B-B4AE40DE6F59}"/>
          </ac:spMkLst>
        </pc:spChg>
        <pc:spChg chg="add">
          <ac:chgData name="Jiayu Wang" userId="57784903e2db1f44" providerId="LiveId" clId="{143290E2-E9B0-47DB-A388-290E75420BA3}" dt="2018-12-12T05:40:43.438" v="1836"/>
          <ac:spMkLst>
            <pc:docMk/>
            <pc:sldMk cId="1857161231" sldId="264"/>
            <ac:spMk id="14" creationId="{C1728372-E13F-4835-AF2A-E878D7B56B20}"/>
          </ac:spMkLst>
        </pc:spChg>
        <pc:spChg chg="add mod">
          <ac:chgData name="Jiayu Wang" userId="57784903e2db1f44" providerId="LiveId" clId="{143290E2-E9B0-47DB-A388-290E75420BA3}" dt="2018-12-12T06:38:58.626" v="2649" actId="1076"/>
          <ac:spMkLst>
            <pc:docMk/>
            <pc:sldMk cId="1857161231" sldId="264"/>
            <ac:spMk id="15" creationId="{491E45D0-E6A1-473F-8F9E-C5444536D369}"/>
          </ac:spMkLst>
        </pc:spChg>
        <pc:grpChg chg="add del mod">
          <ac:chgData name="Jiayu Wang" userId="57784903e2db1f44" providerId="LiveId" clId="{143290E2-E9B0-47DB-A388-290E75420BA3}" dt="2018-12-12T05:23:17.781" v="1339"/>
          <ac:grpSpMkLst>
            <pc:docMk/>
            <pc:sldMk cId="1857161231" sldId="264"/>
            <ac:grpSpMk id="3" creationId="{6DE42DBA-E4C3-4C57-AC96-3C742D9437C5}"/>
          </ac:grpSpMkLst>
        </pc:grpChg>
        <pc:grpChg chg="add del mod">
          <ac:chgData name="Jiayu Wang" userId="57784903e2db1f44" providerId="LiveId" clId="{143290E2-E9B0-47DB-A388-290E75420BA3}" dt="2018-12-12T05:40:48.689" v="1837" actId="478"/>
          <ac:grpSpMkLst>
            <pc:docMk/>
            <pc:sldMk cId="1857161231" sldId="264"/>
            <ac:grpSpMk id="5" creationId="{1B2F1743-B7D3-4806-B19B-0458F9430C6E}"/>
          </ac:grpSpMkLst>
        </pc:grpChg>
        <pc:grpChg chg="add del mod">
          <ac:chgData name="Jiayu Wang" userId="57784903e2db1f44" providerId="LiveId" clId="{143290E2-E9B0-47DB-A388-290E75420BA3}" dt="2018-12-12T05:41:10.107" v="1842" actId="478"/>
          <ac:grpSpMkLst>
            <pc:docMk/>
            <pc:sldMk cId="1857161231" sldId="264"/>
            <ac:grpSpMk id="7" creationId="{99E7B53D-E162-4404-AC58-FA0EC53CA405}"/>
          </ac:grpSpMkLst>
        </pc:grpChg>
      </pc:sldChg>
      <pc:sldChg chg="addSp modSp add modNotesTx">
        <pc:chgData name="Jiayu Wang" userId="57784903e2db1f44" providerId="LiveId" clId="{143290E2-E9B0-47DB-A388-290E75420BA3}" dt="2018-12-12T07:16:39.754" v="2671" actId="20577"/>
        <pc:sldMkLst>
          <pc:docMk/>
          <pc:sldMk cId="839938781" sldId="265"/>
        </pc:sldMkLst>
        <pc:picChg chg="add mod">
          <ac:chgData name="Jiayu Wang" userId="57784903e2db1f44" providerId="LiveId" clId="{143290E2-E9B0-47DB-A388-290E75420BA3}" dt="2018-12-12T05:21:23.831" v="1320" actId="962"/>
          <ac:picMkLst>
            <pc:docMk/>
            <pc:sldMk cId="839938781" sldId="265"/>
            <ac:picMk id="3" creationId="{228A4A79-BF25-4651-9F87-D684ACB4320B}"/>
          </ac:picMkLst>
        </pc:picChg>
      </pc:sldChg>
      <pc:sldChg chg="addSp modSp add">
        <pc:chgData name="Jiayu Wang" userId="57784903e2db1f44" providerId="LiveId" clId="{143290E2-E9B0-47DB-A388-290E75420BA3}" dt="2018-12-12T05:21:37.602" v="1323" actId="27614"/>
        <pc:sldMkLst>
          <pc:docMk/>
          <pc:sldMk cId="914756993" sldId="266"/>
        </pc:sldMkLst>
        <pc:picChg chg="add mod">
          <ac:chgData name="Jiayu Wang" userId="57784903e2db1f44" providerId="LiveId" clId="{143290E2-E9B0-47DB-A388-290E75420BA3}" dt="2018-12-12T05:21:37.602" v="1323" actId="27614"/>
          <ac:picMkLst>
            <pc:docMk/>
            <pc:sldMk cId="914756993" sldId="266"/>
            <ac:picMk id="3" creationId="{F921D5B8-2835-46D5-8DAA-FF6A15C9B435}"/>
          </ac:picMkLst>
        </pc:picChg>
      </pc:sldChg>
      <pc:sldChg chg="addSp modSp add">
        <pc:chgData name="Jiayu Wang" userId="57784903e2db1f44" providerId="LiveId" clId="{143290E2-E9B0-47DB-A388-290E75420BA3}" dt="2018-12-12T05:21:48.131" v="1327" actId="962"/>
        <pc:sldMkLst>
          <pc:docMk/>
          <pc:sldMk cId="178532892" sldId="267"/>
        </pc:sldMkLst>
        <pc:picChg chg="add mod">
          <ac:chgData name="Jiayu Wang" userId="57784903e2db1f44" providerId="LiveId" clId="{143290E2-E9B0-47DB-A388-290E75420BA3}" dt="2018-12-12T05:21:48.131" v="1327" actId="962"/>
          <ac:picMkLst>
            <pc:docMk/>
            <pc:sldMk cId="178532892" sldId="267"/>
            <ac:picMk id="3" creationId="{53A8894E-7DDA-4FD6-969B-C8D114BDCD90}"/>
          </ac:picMkLst>
        </pc:picChg>
      </pc:sldChg>
      <pc:sldChg chg="addSp modSp add">
        <pc:chgData name="Jiayu Wang" userId="57784903e2db1f44" providerId="LiveId" clId="{143290E2-E9B0-47DB-A388-290E75420BA3}" dt="2018-12-12T05:21:58.943" v="1331" actId="962"/>
        <pc:sldMkLst>
          <pc:docMk/>
          <pc:sldMk cId="2155677365" sldId="268"/>
        </pc:sldMkLst>
        <pc:picChg chg="add mod">
          <ac:chgData name="Jiayu Wang" userId="57784903e2db1f44" providerId="LiveId" clId="{143290E2-E9B0-47DB-A388-290E75420BA3}" dt="2018-12-12T05:21:58.943" v="1331" actId="962"/>
          <ac:picMkLst>
            <pc:docMk/>
            <pc:sldMk cId="2155677365" sldId="268"/>
            <ac:picMk id="3" creationId="{1CA3C372-7BF1-4E74-899D-E566C05A0DA0}"/>
          </ac:picMkLst>
        </pc:picChg>
      </pc:sldChg>
      <pc:sldChg chg="addSp modSp add">
        <pc:chgData name="Jiayu Wang" userId="57784903e2db1f44" providerId="LiveId" clId="{143290E2-E9B0-47DB-A388-290E75420BA3}" dt="2018-12-12T05:22:07.042" v="1334" actId="27614"/>
        <pc:sldMkLst>
          <pc:docMk/>
          <pc:sldMk cId="357433490" sldId="269"/>
        </pc:sldMkLst>
        <pc:picChg chg="add mod">
          <ac:chgData name="Jiayu Wang" userId="57784903e2db1f44" providerId="LiveId" clId="{143290E2-E9B0-47DB-A388-290E75420BA3}" dt="2018-12-12T05:22:07.042" v="1334" actId="27614"/>
          <ac:picMkLst>
            <pc:docMk/>
            <pc:sldMk cId="357433490" sldId="269"/>
            <ac:picMk id="3" creationId="{8A1F98A0-6A98-47BD-8D12-FCEC849C0EAC}"/>
          </ac:picMkLst>
        </pc:picChg>
      </pc:sldChg>
      <pc:sldChg chg="addSp delSp modSp add modNotesTx">
        <pc:chgData name="Jiayu Wang" userId="57784903e2db1f44" providerId="LiveId" clId="{143290E2-E9B0-47DB-A388-290E75420BA3}" dt="2018-12-12T07:17:26.788" v="2767" actId="20577"/>
        <pc:sldMkLst>
          <pc:docMk/>
          <pc:sldMk cId="3881627311" sldId="270"/>
        </pc:sldMkLst>
        <pc:spChg chg="add mod">
          <ac:chgData name="Jiayu Wang" userId="57784903e2db1f44" providerId="LiveId" clId="{143290E2-E9B0-47DB-A388-290E75420BA3}" dt="2018-12-12T05:33:34.460" v="1781" actId="1076"/>
          <ac:spMkLst>
            <pc:docMk/>
            <pc:sldMk cId="3881627311" sldId="270"/>
            <ac:spMk id="2" creationId="{4F626FE4-6C88-43C1-A974-FA2BD46D1983}"/>
          </ac:spMkLst>
        </pc:spChg>
        <pc:spChg chg="add mod">
          <ac:chgData name="Jiayu Wang" userId="57784903e2db1f44" providerId="LiveId" clId="{143290E2-E9B0-47DB-A388-290E75420BA3}" dt="2018-12-12T05:33:40.420" v="1783" actId="1076"/>
          <ac:spMkLst>
            <pc:docMk/>
            <pc:sldMk cId="3881627311" sldId="270"/>
            <ac:spMk id="3" creationId="{0332D675-B697-4286-9D4B-F02DC93BC25F}"/>
          </ac:spMkLst>
        </pc:spChg>
        <pc:spChg chg="mod">
          <ac:chgData name="Jiayu Wang" userId="57784903e2db1f44" providerId="LiveId" clId="{143290E2-E9B0-47DB-A388-290E75420BA3}" dt="2018-12-12T05:23:23.244" v="1341" actId="1076"/>
          <ac:spMkLst>
            <pc:docMk/>
            <pc:sldMk cId="3881627311" sldId="270"/>
            <ac:spMk id="6" creationId="{15DFF166-5C0B-4468-8129-FE51489B1234}"/>
          </ac:spMkLst>
        </pc:spChg>
        <pc:spChg chg="add mod">
          <ac:chgData name="Jiayu Wang" userId="57784903e2db1f44" providerId="LiveId" clId="{143290E2-E9B0-47DB-A388-290E75420BA3}" dt="2018-12-12T05:33:38.764" v="1782" actId="1076"/>
          <ac:spMkLst>
            <pc:docMk/>
            <pc:sldMk cId="3881627311" sldId="270"/>
            <ac:spMk id="7" creationId="{4DA1664A-5B8A-4CA9-9D47-CE4D3A888734}"/>
          </ac:spMkLst>
        </pc:spChg>
        <pc:grpChg chg="add del">
          <ac:chgData name="Jiayu Wang" userId="57784903e2db1f44" providerId="LiveId" clId="{143290E2-E9B0-47DB-A388-290E75420BA3}" dt="2018-12-12T05:23:49.446" v="1346" actId="478"/>
          <ac:grpSpMkLst>
            <pc:docMk/>
            <pc:sldMk cId="3881627311" sldId="270"/>
            <ac:grpSpMk id="4" creationId="{99BD4BD2-37F1-4F74-A185-89397246EA23}"/>
          </ac:grpSpMkLst>
        </pc:grpChg>
      </pc:sldChg>
      <pc:sldChg chg="addSp delSp modSp add modNotesTx">
        <pc:chgData name="Jiayu Wang" userId="57784903e2db1f44" providerId="LiveId" clId="{143290E2-E9B0-47DB-A388-290E75420BA3}" dt="2018-12-12T07:26:59.133" v="2902" actId="20577"/>
        <pc:sldMkLst>
          <pc:docMk/>
          <pc:sldMk cId="3925941852" sldId="271"/>
        </pc:sldMkLst>
        <pc:spChg chg="add del mod">
          <ac:chgData name="Jiayu Wang" userId="57784903e2db1f44" providerId="LiveId" clId="{143290E2-E9B0-47DB-A388-290E75420BA3}" dt="2018-12-12T05:43:52.283" v="1938" actId="478"/>
          <ac:spMkLst>
            <pc:docMk/>
            <pc:sldMk cId="3925941852" sldId="271"/>
            <ac:spMk id="4" creationId="{D64D0EA2-611D-4B93-A8AC-EEEA1FF2B487}"/>
          </ac:spMkLst>
        </pc:spChg>
        <pc:spChg chg="add del mod">
          <ac:chgData name="Jiayu Wang" userId="57784903e2db1f44" providerId="LiveId" clId="{143290E2-E9B0-47DB-A388-290E75420BA3}" dt="2018-12-12T05:44:39.396" v="1950" actId="478"/>
          <ac:spMkLst>
            <pc:docMk/>
            <pc:sldMk cId="3925941852" sldId="271"/>
            <ac:spMk id="25" creationId="{0778ABD9-9D84-44B1-B7FE-CF52CA696080}"/>
          </ac:spMkLst>
        </pc:spChg>
        <pc:spChg chg="add">
          <ac:chgData name="Jiayu Wang" userId="57784903e2db1f44" providerId="LiveId" clId="{143290E2-E9B0-47DB-A388-290E75420BA3}" dt="2018-12-12T05:44:39.590" v="1951"/>
          <ac:spMkLst>
            <pc:docMk/>
            <pc:sldMk cId="3925941852" sldId="271"/>
            <ac:spMk id="26" creationId="{E63E0960-4508-4168-87E4-B15545328231}"/>
          </ac:spMkLst>
        </pc:sp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3" creationId="{379951FE-3F87-466C-AE1C-DF67B660C251}"/>
          </ac:picMkLst>
        </pc:pic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6" creationId="{F3B4B611-9705-4DE5-86FB-74CBCEF6CC13}"/>
          </ac:picMkLst>
        </pc:pic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8" creationId="{238E5E9B-1E79-4536-8D15-C851DE12572D}"/>
          </ac:picMkLst>
        </pc:pic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10" creationId="{398428EE-CFE3-4E98-8D43-3DE8CFB974E4}"/>
          </ac:picMkLst>
        </pc:pic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12" creationId="{E00627BF-9B4B-4B67-BEEB-9ECA9DBDEB54}"/>
          </ac:picMkLst>
        </pc:picChg>
        <pc:picChg chg="add del mod">
          <ac:chgData name="Jiayu Wang" userId="57784903e2db1f44" providerId="LiveId" clId="{143290E2-E9B0-47DB-A388-290E75420BA3}" dt="2018-12-12T05:29:35.483" v="1552" actId="478"/>
          <ac:picMkLst>
            <pc:docMk/>
            <pc:sldMk cId="3925941852" sldId="271"/>
            <ac:picMk id="14" creationId="{04F5E4B7-DF33-4984-BE3C-F3914D4F82A2}"/>
          </ac:picMkLst>
        </pc:pic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16" creationId="{CB8EFD08-30EF-4D58-88FF-FBCBFC8C549A}"/>
          </ac:picMkLst>
        </pc:pic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18" creationId="{BDD05DD6-6484-4560-B120-AF8B55BD953E}"/>
          </ac:picMkLst>
        </pc:pic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20" creationId="{6323B2A1-398A-40BB-835F-9372208AA570}"/>
          </ac:picMkLst>
        </pc:pic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22" creationId="{0FA16150-9316-442F-B80C-6585E4DC3307}"/>
          </ac:picMkLst>
        </pc:picChg>
        <pc:picChg chg="add mod">
          <ac:chgData name="Jiayu Wang" userId="57784903e2db1f44" providerId="LiveId" clId="{143290E2-E9B0-47DB-A388-290E75420BA3}" dt="2018-12-12T07:15:38.940" v="2668" actId="1035"/>
          <ac:picMkLst>
            <pc:docMk/>
            <pc:sldMk cId="3925941852" sldId="271"/>
            <ac:picMk id="24" creationId="{BCBDF9EF-7E8B-4B03-B205-E488476BE296}"/>
          </ac:picMkLst>
        </pc:picChg>
      </pc:sldChg>
      <pc:sldChg chg="addSp delSp modSp add modNotesTx">
        <pc:chgData name="Jiayu Wang" userId="57784903e2db1f44" providerId="LiveId" clId="{143290E2-E9B0-47DB-A388-290E75420BA3}" dt="2018-12-12T07:29:00.312" v="2914" actId="20577"/>
        <pc:sldMkLst>
          <pc:docMk/>
          <pc:sldMk cId="3225256875" sldId="272"/>
        </pc:sldMkLst>
        <pc:picChg chg="add mod">
          <ac:chgData name="Jiayu Wang" userId="57784903e2db1f44" providerId="LiveId" clId="{143290E2-E9B0-47DB-A388-290E75420BA3}" dt="2018-12-12T05:34:56.532" v="1786" actId="1076"/>
          <ac:picMkLst>
            <pc:docMk/>
            <pc:sldMk cId="3225256875" sldId="272"/>
            <ac:picMk id="2" creationId="{CA7135B5-6289-489C-812B-A120A325B0BA}"/>
          </ac:picMkLst>
        </pc:picChg>
        <pc:picChg chg="add mod">
          <ac:chgData name="Jiayu Wang" userId="57784903e2db1f44" providerId="LiveId" clId="{143290E2-E9B0-47DB-A388-290E75420BA3}" dt="2018-12-12T05:36:20.139" v="1808" actId="1076"/>
          <ac:picMkLst>
            <pc:docMk/>
            <pc:sldMk cId="3225256875" sldId="272"/>
            <ac:picMk id="3" creationId="{DEF82DBD-D842-46F8-A600-8AC8CE9EB19F}"/>
          </ac:picMkLst>
        </pc:picChg>
        <pc:picChg chg="add mod">
          <ac:chgData name="Jiayu Wang" userId="57784903e2db1f44" providerId="LiveId" clId="{143290E2-E9B0-47DB-A388-290E75420BA3}" dt="2018-12-12T05:37:50.115" v="1828" actId="1076"/>
          <ac:picMkLst>
            <pc:docMk/>
            <pc:sldMk cId="3225256875" sldId="272"/>
            <ac:picMk id="4" creationId="{B244EC95-0753-4F5E-B0F6-E5325D38A932}"/>
          </ac:picMkLst>
        </pc:picChg>
        <pc:picChg chg="add mod">
          <ac:chgData name="Jiayu Wang" userId="57784903e2db1f44" providerId="LiveId" clId="{143290E2-E9B0-47DB-A388-290E75420BA3}" dt="2018-12-12T05:35:09.308" v="1789" actId="1076"/>
          <ac:picMkLst>
            <pc:docMk/>
            <pc:sldMk cId="3225256875" sldId="272"/>
            <ac:picMk id="5" creationId="{44DF1319-2102-46AA-9589-C4EC9D14EAE1}"/>
          </ac:picMkLst>
        </pc:picChg>
        <pc:picChg chg="add mod">
          <ac:chgData name="Jiayu Wang" userId="57784903e2db1f44" providerId="LiveId" clId="{143290E2-E9B0-47DB-A388-290E75420BA3}" dt="2018-12-12T05:35:38.664" v="1794" actId="1076"/>
          <ac:picMkLst>
            <pc:docMk/>
            <pc:sldMk cId="3225256875" sldId="272"/>
            <ac:picMk id="6" creationId="{FD7D4608-FD56-484B-A1F6-58183B677C52}"/>
          </ac:picMkLst>
        </pc:picChg>
        <pc:picChg chg="add mod">
          <ac:chgData name="Jiayu Wang" userId="57784903e2db1f44" providerId="LiveId" clId="{143290E2-E9B0-47DB-A388-290E75420BA3}" dt="2018-12-12T05:36:03.468" v="1802" actId="1076"/>
          <ac:picMkLst>
            <pc:docMk/>
            <pc:sldMk cId="3225256875" sldId="272"/>
            <ac:picMk id="8" creationId="{E5792248-B4DE-4C9F-89C3-1C40DA3ECEF5}"/>
          </ac:picMkLst>
        </pc:picChg>
        <pc:picChg chg="add del mod">
          <ac:chgData name="Jiayu Wang" userId="57784903e2db1f44" providerId="LiveId" clId="{143290E2-E9B0-47DB-A388-290E75420BA3}" dt="2018-12-12T05:37:17.339" v="1819" actId="478"/>
          <ac:picMkLst>
            <pc:docMk/>
            <pc:sldMk cId="3225256875" sldId="272"/>
            <ac:picMk id="10" creationId="{ED4428EE-8FA8-411B-9597-F00684869E8D}"/>
          </ac:picMkLst>
        </pc:picChg>
        <pc:picChg chg="add mod">
          <ac:chgData name="Jiayu Wang" userId="57784903e2db1f44" providerId="LiveId" clId="{143290E2-E9B0-47DB-A388-290E75420BA3}" dt="2018-12-12T05:37:05.116" v="1818" actId="1076"/>
          <ac:picMkLst>
            <pc:docMk/>
            <pc:sldMk cId="3225256875" sldId="272"/>
            <ac:picMk id="12" creationId="{1A7219F3-ABBD-45D1-898E-C4D8D304360E}"/>
          </ac:picMkLst>
        </pc:picChg>
        <pc:picChg chg="add mod">
          <ac:chgData name="Jiayu Wang" userId="57784903e2db1f44" providerId="LiveId" clId="{143290E2-E9B0-47DB-A388-290E75420BA3}" dt="2018-12-12T05:37:33.293" v="1824" actId="1076"/>
          <ac:picMkLst>
            <pc:docMk/>
            <pc:sldMk cId="3225256875" sldId="272"/>
            <ac:picMk id="14" creationId="{14C19AC9-E9D7-4FEC-9502-B1F155C9AC03}"/>
          </ac:picMkLst>
        </pc:picChg>
        <pc:picChg chg="add mod">
          <ac:chgData name="Jiayu Wang" userId="57784903e2db1f44" providerId="LiveId" clId="{143290E2-E9B0-47DB-A388-290E75420BA3}" dt="2018-12-12T05:37:47.876" v="1827" actId="1076"/>
          <ac:picMkLst>
            <pc:docMk/>
            <pc:sldMk cId="3225256875" sldId="272"/>
            <ac:picMk id="16" creationId="{343BED1D-4AFA-4120-992E-ED88653F4413}"/>
          </ac:picMkLst>
        </pc:picChg>
        <pc:picChg chg="add mod">
          <ac:chgData name="Jiayu Wang" userId="57784903e2db1f44" providerId="LiveId" clId="{143290E2-E9B0-47DB-A388-290E75420BA3}" dt="2018-12-12T05:38:03.459" v="1834" actId="1076"/>
          <ac:picMkLst>
            <pc:docMk/>
            <pc:sldMk cId="3225256875" sldId="272"/>
            <ac:picMk id="18" creationId="{510FB370-3E3D-4767-BE0A-587F39240147}"/>
          </ac:picMkLst>
        </pc:picChg>
      </pc:sldChg>
      <pc:sldChg chg="addSp modSp add ord">
        <pc:chgData name="Jiayu Wang" userId="57784903e2db1f44" providerId="LiveId" clId="{143290E2-E9B0-47DB-A388-290E75420BA3}" dt="2018-12-12T06:21:49.122" v="2335"/>
        <pc:sldMkLst>
          <pc:docMk/>
          <pc:sldMk cId="781082196" sldId="273"/>
        </pc:sldMkLst>
        <pc:spChg chg="add mod">
          <ac:chgData name="Jiayu Wang" userId="57784903e2db1f44" providerId="LiveId" clId="{143290E2-E9B0-47DB-A388-290E75420BA3}" dt="2018-12-12T06:21:01.434" v="2302" actId="1076"/>
          <ac:spMkLst>
            <pc:docMk/>
            <pc:sldMk cId="781082196" sldId="273"/>
            <ac:spMk id="2" creationId="{A1BA42A5-53BA-40C0-B2E7-A836D83CB3CA}"/>
          </ac:spMkLst>
        </pc:spChg>
        <pc:spChg chg="add mod">
          <ac:chgData name="Jiayu Wang" userId="57784903e2db1f44" providerId="LiveId" clId="{143290E2-E9B0-47DB-A388-290E75420BA3}" dt="2018-12-12T06:20:41.971" v="2297" actId="20577"/>
          <ac:spMkLst>
            <pc:docMk/>
            <pc:sldMk cId="781082196" sldId="273"/>
            <ac:spMk id="3" creationId="{92BA93EE-1F95-4BFD-936E-43EE9BB2232F}"/>
          </ac:spMkLst>
        </pc:spChg>
      </pc:sldChg>
      <pc:sldChg chg="addSp delSp modSp add addCm delCm modNotesTx">
        <pc:chgData name="Jiayu Wang" userId="57784903e2db1f44" providerId="LiveId" clId="{143290E2-E9B0-47DB-A388-290E75420BA3}" dt="2018-12-12T07:19:22.233" v="2786" actId="20577"/>
        <pc:sldMkLst>
          <pc:docMk/>
          <pc:sldMk cId="3081410548" sldId="274"/>
        </pc:sldMkLst>
        <pc:spChg chg="add">
          <ac:chgData name="Jiayu Wang" userId="57784903e2db1f44" providerId="LiveId" clId="{143290E2-E9B0-47DB-A388-290E75420BA3}" dt="2018-12-12T06:12:20.661" v="2205"/>
          <ac:spMkLst>
            <pc:docMk/>
            <pc:sldMk cId="3081410548" sldId="274"/>
            <ac:spMk id="2" creationId="{7E5000A0-54F0-4684-861D-E41F363B84F3}"/>
          </ac:spMkLst>
        </pc:spChg>
        <pc:spChg chg="add mod">
          <ac:chgData name="Jiayu Wang" userId="57784903e2db1f44" providerId="LiveId" clId="{143290E2-E9B0-47DB-A388-290E75420BA3}" dt="2018-12-12T06:31:59.856" v="2638" actId="20577"/>
          <ac:spMkLst>
            <pc:docMk/>
            <pc:sldMk cId="3081410548" sldId="274"/>
            <ac:spMk id="5" creationId="{DF8BBBC1-AA3D-4F9B-B101-212941AAB403}"/>
          </ac:spMkLst>
        </pc:spChg>
        <pc:spChg chg="add mod">
          <ac:chgData name="Jiayu Wang" userId="57784903e2db1f44" providerId="LiveId" clId="{143290E2-E9B0-47DB-A388-290E75420BA3}" dt="2018-12-12T06:21:32.114" v="2333" actId="14100"/>
          <ac:spMkLst>
            <pc:docMk/>
            <pc:sldMk cId="3081410548" sldId="274"/>
            <ac:spMk id="8" creationId="{4B4FB1A1-41AE-4F0B-9A20-9F3637135444}"/>
          </ac:spMkLst>
        </pc:spChg>
        <pc:picChg chg="add del mod">
          <ac:chgData name="Jiayu Wang" userId="57784903e2db1f44" providerId="LiveId" clId="{143290E2-E9B0-47DB-A388-290E75420BA3}" dt="2018-12-12T06:13:18.993" v="2210" actId="478"/>
          <ac:picMkLst>
            <pc:docMk/>
            <pc:sldMk cId="3081410548" sldId="274"/>
            <ac:picMk id="4" creationId="{99F19D8B-12E8-442C-AB33-C375B99D5C2D}"/>
          </ac:picMkLst>
        </pc:picChg>
        <pc:picChg chg="add mod">
          <ac:chgData name="Jiayu Wang" userId="57784903e2db1f44" providerId="LiveId" clId="{143290E2-E9B0-47DB-A388-290E75420BA3}" dt="2018-12-12T06:17:02.042" v="2252" actId="1076"/>
          <ac:picMkLst>
            <pc:docMk/>
            <pc:sldMk cId="3081410548" sldId="274"/>
            <ac:picMk id="7" creationId="{0841D487-4DCB-4C41-A149-9091EFE8475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B351FA-BEF9-4C02-A5DD-37FD687044C7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39FADD-C3AA-4493-BEF1-5155F4AAA78E}">
      <dgm:prSet custT="1"/>
      <dgm:spPr/>
      <dgm:t>
        <a:bodyPr/>
        <a:lstStyle/>
        <a:p>
          <a:r>
            <a:rPr lang="en-US" sz="2000" dirty="0"/>
            <a:t>Use existing implementations whenever possible.</a:t>
          </a:r>
        </a:p>
      </dgm:t>
    </dgm:pt>
    <dgm:pt modelId="{0527F518-06EB-4D97-99BD-871F6EFD23C6}" type="parTrans" cxnId="{C66A3650-8837-4B2D-8572-87FEA8F6B6C0}">
      <dgm:prSet/>
      <dgm:spPr/>
      <dgm:t>
        <a:bodyPr/>
        <a:lstStyle/>
        <a:p>
          <a:endParaRPr lang="en-US"/>
        </a:p>
      </dgm:t>
    </dgm:pt>
    <dgm:pt modelId="{8A96AC46-3CB7-489B-B862-DC1A55588164}" type="sibTrans" cxnId="{C66A3650-8837-4B2D-8572-87FEA8F6B6C0}">
      <dgm:prSet/>
      <dgm:spPr/>
      <dgm:t>
        <a:bodyPr/>
        <a:lstStyle/>
        <a:p>
          <a:endParaRPr lang="en-US"/>
        </a:p>
      </dgm:t>
    </dgm:pt>
    <dgm:pt modelId="{78B9CA66-EF51-4ABC-ACF8-7FB4DB0BBCCD}">
      <dgm:prSet custT="1"/>
      <dgm:spPr/>
      <dgm:t>
        <a:bodyPr/>
        <a:lstStyle/>
        <a:p>
          <a:r>
            <a:rPr lang="en-US" sz="2000"/>
            <a:t>Simplify model and down sample data when computation resources are limited.</a:t>
          </a:r>
        </a:p>
      </dgm:t>
    </dgm:pt>
    <dgm:pt modelId="{E020DCF0-2BD6-414B-814E-E6B935E7FBDA}" type="parTrans" cxnId="{733BA4C1-CDC5-40E2-B9EA-71DD386B8C9B}">
      <dgm:prSet/>
      <dgm:spPr/>
      <dgm:t>
        <a:bodyPr/>
        <a:lstStyle/>
        <a:p>
          <a:endParaRPr lang="en-US"/>
        </a:p>
      </dgm:t>
    </dgm:pt>
    <dgm:pt modelId="{1381605A-0181-483C-A0B9-77E31230ED03}" type="sibTrans" cxnId="{733BA4C1-CDC5-40E2-B9EA-71DD386B8C9B}">
      <dgm:prSet/>
      <dgm:spPr/>
      <dgm:t>
        <a:bodyPr/>
        <a:lstStyle/>
        <a:p>
          <a:endParaRPr lang="en-US"/>
        </a:p>
      </dgm:t>
    </dgm:pt>
    <dgm:pt modelId="{01D06A70-81B3-47D3-951A-B56ECC3CB77B}">
      <dgm:prSet custT="1"/>
      <dgm:spPr/>
      <dgm:t>
        <a:bodyPr/>
        <a:lstStyle/>
        <a:p>
          <a:r>
            <a:rPr lang="en-US" sz="2000"/>
            <a:t>Even simplified neural network model can be very powerful.</a:t>
          </a:r>
        </a:p>
      </dgm:t>
    </dgm:pt>
    <dgm:pt modelId="{AD2AB789-8500-41FC-A9D7-72D95B2F88BA}" type="parTrans" cxnId="{1B665395-E154-4526-9515-BE818A8B480D}">
      <dgm:prSet/>
      <dgm:spPr/>
      <dgm:t>
        <a:bodyPr/>
        <a:lstStyle/>
        <a:p>
          <a:endParaRPr lang="en-US"/>
        </a:p>
      </dgm:t>
    </dgm:pt>
    <dgm:pt modelId="{8037B9D0-DB3E-4D6E-B253-8C30A2EE6D77}" type="sibTrans" cxnId="{1B665395-E154-4526-9515-BE818A8B480D}">
      <dgm:prSet/>
      <dgm:spPr/>
      <dgm:t>
        <a:bodyPr/>
        <a:lstStyle/>
        <a:p>
          <a:endParaRPr lang="en-US"/>
        </a:p>
      </dgm:t>
    </dgm:pt>
    <dgm:pt modelId="{07C9119E-6B06-4522-B721-29993AC826B0}" type="pres">
      <dgm:prSet presAssocID="{39B351FA-BEF9-4C02-A5DD-37FD687044C7}" presName="root" presStyleCnt="0">
        <dgm:presLayoutVars>
          <dgm:dir/>
          <dgm:resizeHandles val="exact"/>
        </dgm:presLayoutVars>
      </dgm:prSet>
      <dgm:spPr/>
    </dgm:pt>
    <dgm:pt modelId="{969D1AE5-AE9B-444E-A6C3-513619F04472}" type="pres">
      <dgm:prSet presAssocID="{1C39FADD-C3AA-4493-BEF1-5155F4AAA78E}" presName="compNode" presStyleCnt="0"/>
      <dgm:spPr/>
    </dgm:pt>
    <dgm:pt modelId="{7EFF041C-DB93-4F9E-B480-44D6C150E1D5}" type="pres">
      <dgm:prSet presAssocID="{1C39FADD-C3AA-4493-BEF1-5155F4AAA7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1B4E52A-6977-4A2D-8EF9-BA149C971F70}" type="pres">
      <dgm:prSet presAssocID="{1C39FADD-C3AA-4493-BEF1-5155F4AAA78E}" presName="spaceRect" presStyleCnt="0"/>
      <dgm:spPr/>
    </dgm:pt>
    <dgm:pt modelId="{34AC7E49-75F7-4CE3-8C45-12B421D809F8}" type="pres">
      <dgm:prSet presAssocID="{1C39FADD-C3AA-4493-BEF1-5155F4AAA78E}" presName="textRect" presStyleLbl="revTx" presStyleIdx="0" presStyleCnt="3">
        <dgm:presLayoutVars>
          <dgm:chMax val="1"/>
          <dgm:chPref val="1"/>
        </dgm:presLayoutVars>
      </dgm:prSet>
      <dgm:spPr/>
    </dgm:pt>
    <dgm:pt modelId="{0138C27A-0A08-4A60-9797-64A57E56AE4F}" type="pres">
      <dgm:prSet presAssocID="{8A96AC46-3CB7-489B-B862-DC1A55588164}" presName="sibTrans" presStyleCnt="0"/>
      <dgm:spPr/>
    </dgm:pt>
    <dgm:pt modelId="{1794D762-8733-4564-BA23-618F785B2B95}" type="pres">
      <dgm:prSet presAssocID="{78B9CA66-EF51-4ABC-ACF8-7FB4DB0BBCCD}" presName="compNode" presStyleCnt="0"/>
      <dgm:spPr/>
    </dgm:pt>
    <dgm:pt modelId="{4A914938-660F-4CC6-9B4E-6B1ECB38B6A8}" type="pres">
      <dgm:prSet presAssocID="{78B9CA66-EF51-4ABC-ACF8-7FB4DB0BBC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BEA4C07D-0D1D-4CC9-8246-727963C5F3BF}" type="pres">
      <dgm:prSet presAssocID="{78B9CA66-EF51-4ABC-ACF8-7FB4DB0BBCCD}" presName="spaceRect" presStyleCnt="0"/>
      <dgm:spPr/>
    </dgm:pt>
    <dgm:pt modelId="{949C38EC-A250-435F-A60A-C90A0D755A00}" type="pres">
      <dgm:prSet presAssocID="{78B9CA66-EF51-4ABC-ACF8-7FB4DB0BBCCD}" presName="textRect" presStyleLbl="revTx" presStyleIdx="1" presStyleCnt="3">
        <dgm:presLayoutVars>
          <dgm:chMax val="1"/>
          <dgm:chPref val="1"/>
        </dgm:presLayoutVars>
      </dgm:prSet>
      <dgm:spPr/>
    </dgm:pt>
    <dgm:pt modelId="{F9B0D26C-C017-49F6-A77C-3AFD4834A659}" type="pres">
      <dgm:prSet presAssocID="{1381605A-0181-483C-A0B9-77E31230ED03}" presName="sibTrans" presStyleCnt="0"/>
      <dgm:spPr/>
    </dgm:pt>
    <dgm:pt modelId="{63F6FDAC-CAB7-4F7A-A943-63E5AF226E2F}" type="pres">
      <dgm:prSet presAssocID="{01D06A70-81B3-47D3-951A-B56ECC3CB77B}" presName="compNode" presStyleCnt="0"/>
      <dgm:spPr/>
    </dgm:pt>
    <dgm:pt modelId="{7A8476F4-9366-406E-80FB-B2469AB21FCB}" type="pres">
      <dgm:prSet presAssocID="{01D06A70-81B3-47D3-951A-B56ECC3CB7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1F2A7F7-1E90-4B46-A915-9261D4DA560F}" type="pres">
      <dgm:prSet presAssocID="{01D06A70-81B3-47D3-951A-B56ECC3CB77B}" presName="spaceRect" presStyleCnt="0"/>
      <dgm:spPr/>
    </dgm:pt>
    <dgm:pt modelId="{A1F0C70D-7113-41B5-9080-8B4DC052CCB3}" type="pres">
      <dgm:prSet presAssocID="{01D06A70-81B3-47D3-951A-B56ECC3CB7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9E4E13-C921-4FC5-8704-7669C1223F43}" type="presOf" srcId="{01D06A70-81B3-47D3-951A-B56ECC3CB77B}" destId="{A1F0C70D-7113-41B5-9080-8B4DC052CCB3}" srcOrd="0" destOrd="0" presId="urn:microsoft.com/office/officeart/2018/2/layout/IconLabelList"/>
    <dgm:cxn modelId="{16E42D39-2724-47D0-B6B6-99CC8DE8C72D}" type="presOf" srcId="{1C39FADD-C3AA-4493-BEF1-5155F4AAA78E}" destId="{34AC7E49-75F7-4CE3-8C45-12B421D809F8}" srcOrd="0" destOrd="0" presId="urn:microsoft.com/office/officeart/2018/2/layout/IconLabelList"/>
    <dgm:cxn modelId="{C66A3650-8837-4B2D-8572-87FEA8F6B6C0}" srcId="{39B351FA-BEF9-4C02-A5DD-37FD687044C7}" destId="{1C39FADD-C3AA-4493-BEF1-5155F4AAA78E}" srcOrd="0" destOrd="0" parTransId="{0527F518-06EB-4D97-99BD-871F6EFD23C6}" sibTransId="{8A96AC46-3CB7-489B-B862-DC1A55588164}"/>
    <dgm:cxn modelId="{5ED7EB51-2C0B-416E-ABC0-69A42D0D4989}" type="presOf" srcId="{78B9CA66-EF51-4ABC-ACF8-7FB4DB0BBCCD}" destId="{949C38EC-A250-435F-A60A-C90A0D755A00}" srcOrd="0" destOrd="0" presId="urn:microsoft.com/office/officeart/2018/2/layout/IconLabelList"/>
    <dgm:cxn modelId="{1B665395-E154-4526-9515-BE818A8B480D}" srcId="{39B351FA-BEF9-4C02-A5DD-37FD687044C7}" destId="{01D06A70-81B3-47D3-951A-B56ECC3CB77B}" srcOrd="2" destOrd="0" parTransId="{AD2AB789-8500-41FC-A9D7-72D95B2F88BA}" sibTransId="{8037B9D0-DB3E-4D6E-B253-8C30A2EE6D77}"/>
    <dgm:cxn modelId="{733BA4C1-CDC5-40E2-B9EA-71DD386B8C9B}" srcId="{39B351FA-BEF9-4C02-A5DD-37FD687044C7}" destId="{78B9CA66-EF51-4ABC-ACF8-7FB4DB0BBCCD}" srcOrd="1" destOrd="0" parTransId="{E020DCF0-2BD6-414B-814E-E6B935E7FBDA}" sibTransId="{1381605A-0181-483C-A0B9-77E31230ED03}"/>
    <dgm:cxn modelId="{5F98C4E7-BEF1-435F-8EDD-98B8D2E85E88}" type="presOf" srcId="{39B351FA-BEF9-4C02-A5DD-37FD687044C7}" destId="{07C9119E-6B06-4522-B721-29993AC826B0}" srcOrd="0" destOrd="0" presId="urn:microsoft.com/office/officeart/2018/2/layout/IconLabelList"/>
    <dgm:cxn modelId="{F93CA6C2-FDCB-4CF6-B226-4254779FBE54}" type="presParOf" srcId="{07C9119E-6B06-4522-B721-29993AC826B0}" destId="{969D1AE5-AE9B-444E-A6C3-513619F04472}" srcOrd="0" destOrd="0" presId="urn:microsoft.com/office/officeart/2018/2/layout/IconLabelList"/>
    <dgm:cxn modelId="{5013CE26-DABD-4D37-AD09-241C9D858C8D}" type="presParOf" srcId="{969D1AE5-AE9B-444E-A6C3-513619F04472}" destId="{7EFF041C-DB93-4F9E-B480-44D6C150E1D5}" srcOrd="0" destOrd="0" presId="urn:microsoft.com/office/officeart/2018/2/layout/IconLabelList"/>
    <dgm:cxn modelId="{6B2F1327-5762-4D12-87C6-3670E8D3432C}" type="presParOf" srcId="{969D1AE5-AE9B-444E-A6C3-513619F04472}" destId="{E1B4E52A-6977-4A2D-8EF9-BA149C971F70}" srcOrd="1" destOrd="0" presId="urn:microsoft.com/office/officeart/2018/2/layout/IconLabelList"/>
    <dgm:cxn modelId="{D6DD9FDA-3428-451E-9324-74E57CCC3DAA}" type="presParOf" srcId="{969D1AE5-AE9B-444E-A6C3-513619F04472}" destId="{34AC7E49-75F7-4CE3-8C45-12B421D809F8}" srcOrd="2" destOrd="0" presId="urn:microsoft.com/office/officeart/2018/2/layout/IconLabelList"/>
    <dgm:cxn modelId="{78540857-52EF-4970-A506-2F7A7F2626F0}" type="presParOf" srcId="{07C9119E-6B06-4522-B721-29993AC826B0}" destId="{0138C27A-0A08-4A60-9797-64A57E56AE4F}" srcOrd="1" destOrd="0" presId="urn:microsoft.com/office/officeart/2018/2/layout/IconLabelList"/>
    <dgm:cxn modelId="{CF3D1269-E66C-476B-A308-3D2EDF6F21A2}" type="presParOf" srcId="{07C9119E-6B06-4522-B721-29993AC826B0}" destId="{1794D762-8733-4564-BA23-618F785B2B95}" srcOrd="2" destOrd="0" presId="urn:microsoft.com/office/officeart/2018/2/layout/IconLabelList"/>
    <dgm:cxn modelId="{5C98A3C0-5DB2-4193-86AD-2CFF9C65F703}" type="presParOf" srcId="{1794D762-8733-4564-BA23-618F785B2B95}" destId="{4A914938-660F-4CC6-9B4E-6B1ECB38B6A8}" srcOrd="0" destOrd="0" presId="urn:microsoft.com/office/officeart/2018/2/layout/IconLabelList"/>
    <dgm:cxn modelId="{8027BDCE-9A7C-460A-B81E-8627F9020EB6}" type="presParOf" srcId="{1794D762-8733-4564-BA23-618F785B2B95}" destId="{BEA4C07D-0D1D-4CC9-8246-727963C5F3BF}" srcOrd="1" destOrd="0" presId="urn:microsoft.com/office/officeart/2018/2/layout/IconLabelList"/>
    <dgm:cxn modelId="{1D111B60-2302-4AB4-83D3-A3F2CD78FBFB}" type="presParOf" srcId="{1794D762-8733-4564-BA23-618F785B2B95}" destId="{949C38EC-A250-435F-A60A-C90A0D755A00}" srcOrd="2" destOrd="0" presId="urn:microsoft.com/office/officeart/2018/2/layout/IconLabelList"/>
    <dgm:cxn modelId="{5D29E121-8D81-44FD-A4FD-8C19C4D9FB46}" type="presParOf" srcId="{07C9119E-6B06-4522-B721-29993AC826B0}" destId="{F9B0D26C-C017-49F6-A77C-3AFD4834A659}" srcOrd="3" destOrd="0" presId="urn:microsoft.com/office/officeart/2018/2/layout/IconLabelList"/>
    <dgm:cxn modelId="{BC3F3E17-5531-4BAB-973E-78E5C610A6F8}" type="presParOf" srcId="{07C9119E-6B06-4522-B721-29993AC826B0}" destId="{63F6FDAC-CAB7-4F7A-A943-63E5AF226E2F}" srcOrd="4" destOrd="0" presId="urn:microsoft.com/office/officeart/2018/2/layout/IconLabelList"/>
    <dgm:cxn modelId="{E7052293-A9AC-4E4F-A74A-D9938974546C}" type="presParOf" srcId="{63F6FDAC-CAB7-4F7A-A943-63E5AF226E2F}" destId="{7A8476F4-9366-406E-80FB-B2469AB21FCB}" srcOrd="0" destOrd="0" presId="urn:microsoft.com/office/officeart/2018/2/layout/IconLabelList"/>
    <dgm:cxn modelId="{A6647B4B-F5CE-450B-9170-FFE72B0BB34F}" type="presParOf" srcId="{63F6FDAC-CAB7-4F7A-A943-63E5AF226E2F}" destId="{81F2A7F7-1E90-4B46-A915-9261D4DA560F}" srcOrd="1" destOrd="0" presId="urn:microsoft.com/office/officeart/2018/2/layout/IconLabelList"/>
    <dgm:cxn modelId="{2A2300F4-47D2-4E0E-B6EA-E229B99D75FA}" type="presParOf" srcId="{63F6FDAC-CAB7-4F7A-A943-63E5AF226E2F}" destId="{A1F0C70D-7113-41B5-9080-8B4DC052CC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F041C-DB93-4F9E-B480-44D6C150E1D5}">
      <dsp:nvSpPr>
        <dsp:cNvPr id="0" name=""/>
        <dsp:cNvSpPr/>
      </dsp:nvSpPr>
      <dsp:spPr>
        <a:xfrm>
          <a:off x="1212569" y="75066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AC7E49-75F7-4CE3-8C45-12B421D809F8}">
      <dsp:nvSpPr>
        <dsp:cNvPr id="0" name=""/>
        <dsp:cNvSpPr/>
      </dsp:nvSpPr>
      <dsp:spPr>
        <a:xfrm>
          <a:off x="417971" y="2478482"/>
          <a:ext cx="28894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existing implementations whenever possible.</a:t>
          </a:r>
        </a:p>
      </dsp:txBody>
      <dsp:txXfrm>
        <a:off x="417971" y="2478482"/>
        <a:ext cx="2889450" cy="1122187"/>
      </dsp:txXfrm>
    </dsp:sp>
    <dsp:sp modelId="{4A914938-660F-4CC6-9B4E-6B1ECB38B6A8}">
      <dsp:nvSpPr>
        <dsp:cNvPr id="0" name=""/>
        <dsp:cNvSpPr/>
      </dsp:nvSpPr>
      <dsp:spPr>
        <a:xfrm>
          <a:off x="4607673" y="75066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9C38EC-A250-435F-A60A-C90A0D755A00}">
      <dsp:nvSpPr>
        <dsp:cNvPr id="0" name=""/>
        <dsp:cNvSpPr/>
      </dsp:nvSpPr>
      <dsp:spPr>
        <a:xfrm>
          <a:off x="3813075" y="2478482"/>
          <a:ext cx="28894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Simplify model and down sample data when computation resources are limited.</a:t>
          </a:r>
        </a:p>
      </dsp:txBody>
      <dsp:txXfrm>
        <a:off x="3813075" y="2478482"/>
        <a:ext cx="2889450" cy="1122187"/>
      </dsp:txXfrm>
    </dsp:sp>
    <dsp:sp modelId="{7A8476F4-9366-406E-80FB-B2469AB21FCB}">
      <dsp:nvSpPr>
        <dsp:cNvPr id="0" name=""/>
        <dsp:cNvSpPr/>
      </dsp:nvSpPr>
      <dsp:spPr>
        <a:xfrm>
          <a:off x="8002777" y="75066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F0C70D-7113-41B5-9080-8B4DC052CCB3}">
      <dsp:nvSpPr>
        <dsp:cNvPr id="0" name=""/>
        <dsp:cNvSpPr/>
      </dsp:nvSpPr>
      <dsp:spPr>
        <a:xfrm>
          <a:off x="7208178" y="2478482"/>
          <a:ext cx="28894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Even simplified neural network model can be very powerful.</a:t>
          </a:r>
        </a:p>
      </dsp:txBody>
      <dsp:txXfrm>
        <a:off x="7208178" y="2478482"/>
        <a:ext cx="2889450" cy="1122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C79E7-4826-474E-ADF6-17E7061A153C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56650-70C8-4DB6-AE64-DFF78E27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9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Hello, my name, my project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5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my platform.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requested these many hardware resources in order to run my project, because the data and the network required huge amount of memory.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tweaked cardinality, number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building blocks, and number of spectral channels to use in my data to form different combinations of model and input data.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combo runs for 30min.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8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 you the results of the least powerful model and input data that has only 2 more channels than RGB.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are very good.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30 mins, it ran for more than 400 epochs.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after 30 epochs or so, the max performance was already achieved.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93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three learned lessons.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5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 project intention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and say class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30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accomplished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67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I was doing the project, I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30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is from a company called Middleton Spectral Vision, where I currently work as an intern.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 used a program written earlier for work to crop original images into same-size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subimages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containing a single object.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 wrote a Python program to extract image data of all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subimages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format it as needed for the network input.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RGB images are formed by extracting the RGB channel of raw images.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 images contain more than 400 spectral channels, ranging from about 400nm to 1000nm.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89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quick view of that… Each curve represents the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spectral data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one pixel on the graph.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five classes, point to differences in spectral curves.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It’s based 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except it splits the path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many small ones and recombines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splitting is called cardinality.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squeeze and excitation block. It’s a performance improvement block that can be added into any architecture.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adds a path which reduces dimensionality, gates the data, and expands back.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 I planned to implement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S&amp;E block but didn’t work out.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turned to an existing implementation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S&amp;E block.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56650-70C8-4DB6-AE64-DFF78E2761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5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630B-A3C9-41CA-BC51-5CF63AA9F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7D1A4-AC59-41B7-A260-6B4647F49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D9FC-B1E5-45B9-AE10-10749A173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9DDA-5326-44F7-ABDD-9249EB37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E04D7-D777-4B09-9ED7-6BEA4A7F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2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E49B-646B-4C10-B08F-DA6AB464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86D16-7C2C-4893-91E0-1592ABDC1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69821-5393-4C27-86D9-E3655A1B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7B090-0280-4E96-8281-247697B7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9FAA6-1FE4-4594-A45F-91AEC25F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4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0CC6C-7C78-475A-8C2E-64D9BAACF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BFD09-551A-4539-B7F8-D92518073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941C-ABC7-4C2C-A961-7520DF081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63C4-9C89-456E-A037-EA25812A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7E59F-C8C1-404E-9826-2F4EDE57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C408-750A-47F7-B33D-383234EF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B445-5ED1-4105-8421-E9A81CC35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A7B65-996B-47B1-8B4C-9E7E7FD0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FF98A-A1FB-45EA-99A6-0A541F88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6647B-B220-4E45-B92D-590A4477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2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4F13-5ED9-45B4-B393-63ECEBB1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B0A94-ED1E-462D-883F-C8F7C5E6F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AD94A-9E29-459B-B65C-13E7B8AF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EE991-6803-441B-9FFD-22FD0239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B7075-E5C4-43EA-A0DE-8D080DCB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3162-6022-4B22-9E1B-4065202D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C7EA2-575A-4F7C-9D3A-6C60CA702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A98E6-3808-4E9E-8A31-B667A5C12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4BB91-1BB3-4E58-B504-E289EA9A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435D7-E43B-4811-888B-60BE0AD5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32A50-567F-49D6-8285-28A30A5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4143-DCAE-462D-B2BE-0F50F2D4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E4101-62E8-443F-901A-CA86A52DB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995E-AD7C-4F7A-88D5-4774A0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38120-A63E-4F7A-9A30-D33ACF4CA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0603A-D1E8-4D38-A742-586FCE06D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CB682-0A7F-4CEC-8760-75C3F01D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CAC3F-A689-43D8-A84F-0ACD6DAF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7AF5F-8C81-41EC-BA81-8168810A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2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262A-E904-4434-9216-158E9BF2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599B3-EDC4-4ECA-AF57-21CC12AD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50B1A-3572-4960-BBDE-C3C14DA74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BAC32-9116-48A9-888E-3D9D2151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23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A60AB-3A69-48EE-895D-C52CECEA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47521-0948-45D9-8DA4-F165E2B2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B8EC5-003D-4B9D-9FFF-84FAEE2E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2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3B36-ABE7-42FB-9896-9AD2026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39C8-5091-423A-9A8A-E38C32B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6D845-0907-4498-BA5E-220D47DC6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F7D3A-43B4-49F5-928E-32C2AF9F6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DD470-AFDF-4B93-9818-039DD625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40781-8E57-4E28-A8C6-20A31D1C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1BCA-8D94-480C-A479-1323F6D8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C3AD30-C846-4828-B9EA-AA39E3340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B36D0-AD88-41F8-9A7D-6D20A9FA7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88CDB-51A1-48D8-A125-CDA281EF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05337-6746-4855-A6FC-596B1E77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6C2BC-EC2F-4B5B-AC5F-04714135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2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54AE3-A948-433F-993A-E177B095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72F1F-5BDD-4065-8424-91BB32F97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82E42-1240-4C96-8F20-516C211D8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C6D6F-500E-42A7-8E70-207672F9BF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9B53-8318-4723-AC26-D628283FA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14BD1-9676-4494-A692-FA28CC0EC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70FE9-8239-4114-88E3-A9C980049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7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11" Type="http://schemas.openxmlformats.org/officeDocument/2006/relationships/image" Target="../media/image6.tiff"/><Relationship Id="rId5" Type="http://schemas.openxmlformats.org/officeDocument/2006/relationships/image" Target="../media/image14.tiff"/><Relationship Id="rId10" Type="http://schemas.openxmlformats.org/officeDocument/2006/relationships/image" Target="../media/image5.tiff"/><Relationship Id="rId4" Type="http://schemas.openxmlformats.org/officeDocument/2006/relationships/image" Target="../media/image13.tiff"/><Relationship Id="rId9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11" Type="http://schemas.openxmlformats.org/officeDocument/2006/relationships/image" Target="../media/image20.PNG"/><Relationship Id="rId5" Type="http://schemas.openxmlformats.org/officeDocument/2006/relationships/image" Target="../media/image14.tiff"/><Relationship Id="rId10" Type="http://schemas.openxmlformats.org/officeDocument/2006/relationships/image" Target="../media/image19.PNG"/><Relationship Id="rId4" Type="http://schemas.openxmlformats.org/officeDocument/2006/relationships/image" Target="../media/image13.tiff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901D7-1C74-41AA-9A95-93145C959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24" y="4551981"/>
            <a:ext cx="7561236" cy="17373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haroni" panose="020B0604020202020204" pitchFamily="2" charset="-79"/>
              </a:rPr>
              <a:t>Hyperspectral </a:t>
            </a:r>
            <a:r>
              <a:rPr lang="en-US" altLang="zh-CN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haroni" panose="020B0604020202020204" pitchFamily="2" charset="-79"/>
              </a:rPr>
              <a:t>I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haroni" panose="020B0604020202020204" pitchFamily="2" charset="-79"/>
              </a:rPr>
              <a:t>mage Classification </a:t>
            </a:r>
            <a:b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haroni" panose="020B0604020202020204" pitchFamily="2" charset="-79"/>
              </a:rPr>
            </a:b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haroni" panose="020B0604020202020204" pitchFamily="2" charset="-79"/>
              </a:rPr>
              <a:t>Using </a:t>
            </a:r>
            <a:r>
              <a:rPr lang="en-US" sz="3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haroni" panose="020B0604020202020204" pitchFamily="2" charset="-79"/>
              </a:rPr>
              <a:t>ResNeXt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haroni" panose="020B0604020202020204" pitchFamily="2" charset="-79"/>
              </a:rPr>
              <a:t> with Squeeze and Excitation Block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E235C-4A4F-461F-90E1-971470DEB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haroni" panose="02010803020104030203" pitchFamily="2" charset="-79"/>
              </a:rPr>
              <a:t>Jiayu Wang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36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379951FE-3F87-466C-AE1C-DF67B66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1" y="1438893"/>
            <a:ext cx="952500" cy="952500"/>
          </a:xfrm>
          <a:prstGeom prst="rect">
            <a:avLst/>
          </a:prstGeom>
        </p:spPr>
      </p:pic>
      <p:pic>
        <p:nvPicPr>
          <p:cNvPr id="6" name="Picture 5" descr="A picture containing wall&#10;&#10;Description automatically generated">
            <a:extLst>
              <a:ext uri="{FF2B5EF4-FFF2-40B4-BE49-F238E27FC236}">
                <a16:creationId xmlns:a16="http://schemas.microsoft.com/office/drawing/2014/main" id="{F3B4B611-9705-4DE5-86FB-74CBCEF6C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68" y="1438893"/>
            <a:ext cx="952500" cy="952500"/>
          </a:xfrm>
          <a:prstGeom prst="rect">
            <a:avLst/>
          </a:prstGeom>
        </p:spPr>
      </p:pic>
      <p:pic>
        <p:nvPicPr>
          <p:cNvPr id="8" name="Picture 7" descr="A picture containing wall&#10;&#10;Description automatically generated">
            <a:extLst>
              <a:ext uri="{FF2B5EF4-FFF2-40B4-BE49-F238E27FC236}">
                <a16:creationId xmlns:a16="http://schemas.microsoft.com/office/drawing/2014/main" id="{238E5E9B-1E79-4536-8D15-C851DE125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1438893"/>
            <a:ext cx="952500" cy="952500"/>
          </a:xfrm>
          <a:prstGeom prst="rect">
            <a:avLst/>
          </a:prstGeom>
        </p:spPr>
      </p:pic>
      <p:pic>
        <p:nvPicPr>
          <p:cNvPr id="10" name="Picture 9" descr="A blurry image of a person&#10;&#10;Description automatically generated">
            <a:extLst>
              <a:ext uri="{FF2B5EF4-FFF2-40B4-BE49-F238E27FC236}">
                <a16:creationId xmlns:a16="http://schemas.microsoft.com/office/drawing/2014/main" id="{398428EE-CFE3-4E98-8D43-3DE8CFB97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7" y="1438893"/>
            <a:ext cx="952500" cy="952500"/>
          </a:xfrm>
          <a:prstGeom prst="rect">
            <a:avLst/>
          </a:prstGeom>
        </p:spPr>
      </p:pic>
      <p:pic>
        <p:nvPicPr>
          <p:cNvPr id="12" name="Picture 11" descr="A picture containing wall, bear&#10;&#10;Description automatically generated">
            <a:extLst>
              <a:ext uri="{FF2B5EF4-FFF2-40B4-BE49-F238E27FC236}">
                <a16:creationId xmlns:a16="http://schemas.microsoft.com/office/drawing/2014/main" id="{E00627BF-9B4B-4B67-BEEB-9ECA9DBDE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31" y="1438893"/>
            <a:ext cx="952500" cy="952500"/>
          </a:xfrm>
          <a:prstGeom prst="rect">
            <a:avLst/>
          </a:prstGeom>
        </p:spPr>
      </p:pic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CB8EFD08-30EF-4D58-88FF-FBCBFC8C54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" y="2961030"/>
            <a:ext cx="3745281" cy="2293253"/>
          </a:xfrm>
          <a:prstGeom prst="rect">
            <a:avLst/>
          </a:prstGeom>
        </p:spPr>
      </p:pic>
      <p:pic>
        <p:nvPicPr>
          <p:cNvPr id="18" name="Picture 17" descr="A close up of a glass door&#10;&#10;Description automatically generated">
            <a:extLst>
              <a:ext uri="{FF2B5EF4-FFF2-40B4-BE49-F238E27FC236}">
                <a16:creationId xmlns:a16="http://schemas.microsoft.com/office/drawing/2014/main" id="{BDD05DD6-6484-4560-B120-AF8B55BD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13" y="4309844"/>
            <a:ext cx="3745282" cy="2293254"/>
          </a:xfrm>
          <a:prstGeom prst="rect">
            <a:avLst/>
          </a:prstGeom>
        </p:spPr>
      </p:pic>
      <p:pic>
        <p:nvPicPr>
          <p:cNvPr id="20" name="Picture 19" descr="A picture containing refrigerator, indoor, wall&#10;&#10;Description automatically generated">
            <a:extLst>
              <a:ext uri="{FF2B5EF4-FFF2-40B4-BE49-F238E27FC236}">
                <a16:creationId xmlns:a16="http://schemas.microsoft.com/office/drawing/2014/main" id="{6323B2A1-398A-40BB-835F-9372208AA5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9" y="2961030"/>
            <a:ext cx="3745282" cy="2293254"/>
          </a:xfrm>
          <a:prstGeom prst="rect">
            <a:avLst/>
          </a:prstGeom>
        </p:spPr>
      </p:pic>
      <p:pic>
        <p:nvPicPr>
          <p:cNvPr id="22" name="Picture 21" descr="A picture containing indoor, wall, bathroom&#10;&#10;Description automatically generated">
            <a:extLst>
              <a:ext uri="{FF2B5EF4-FFF2-40B4-BE49-F238E27FC236}">
                <a16:creationId xmlns:a16="http://schemas.microsoft.com/office/drawing/2014/main" id="{0FA16150-9316-442F-B80C-6585E4DC33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18" y="4297454"/>
            <a:ext cx="3745282" cy="2293254"/>
          </a:xfrm>
          <a:prstGeom prst="rect">
            <a:avLst/>
          </a:prstGeom>
        </p:spPr>
      </p:pic>
      <p:pic>
        <p:nvPicPr>
          <p:cNvPr id="24" name="Picture 23" descr="A picture containing wall, white&#10;&#10;Description automatically generated">
            <a:extLst>
              <a:ext uri="{FF2B5EF4-FFF2-40B4-BE49-F238E27FC236}">
                <a16:creationId xmlns:a16="http://schemas.microsoft.com/office/drawing/2014/main" id="{BCBDF9EF-7E8B-4B03-B205-E488476BE2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304" y="2961030"/>
            <a:ext cx="3745281" cy="22932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3E0960-4508-4168-87E4-B15545328231}"/>
              </a:ext>
            </a:extLst>
          </p:cNvPr>
          <p:cNvSpPr txBox="1"/>
          <p:nvPr/>
        </p:nvSpPr>
        <p:spPr>
          <a:xfrm>
            <a:off x="337625" y="330816"/>
            <a:ext cx="3319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392594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CA7135B5-6289-489C-812B-A120A325B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6" y="594838"/>
            <a:ext cx="952500" cy="952500"/>
          </a:xfrm>
          <a:prstGeom prst="rect">
            <a:avLst/>
          </a:prstGeom>
        </p:spPr>
      </p:pic>
      <p:pic>
        <p:nvPicPr>
          <p:cNvPr id="3" name="Picture 2" descr="A picture containing wall&#10;&#10;Description automatically generated">
            <a:extLst>
              <a:ext uri="{FF2B5EF4-FFF2-40B4-BE49-F238E27FC236}">
                <a16:creationId xmlns:a16="http://schemas.microsoft.com/office/drawing/2014/main" id="{DEF82DBD-D842-46F8-A600-8AC8CE9E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82" y="594838"/>
            <a:ext cx="952500" cy="952500"/>
          </a:xfrm>
          <a:prstGeom prst="rect">
            <a:avLst/>
          </a:prstGeom>
        </p:spPr>
      </p:pic>
      <p:pic>
        <p:nvPicPr>
          <p:cNvPr id="4" name="Picture 3" descr="A picture containing wall&#10;&#10;Description automatically generated">
            <a:extLst>
              <a:ext uri="{FF2B5EF4-FFF2-40B4-BE49-F238E27FC236}">
                <a16:creationId xmlns:a16="http://schemas.microsoft.com/office/drawing/2014/main" id="{B244EC95-0753-4F5E-B0F6-E5325D38A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81" y="2952750"/>
            <a:ext cx="952500" cy="952500"/>
          </a:xfrm>
          <a:prstGeom prst="rect">
            <a:avLst/>
          </a:prstGeom>
        </p:spPr>
      </p:pic>
      <p:pic>
        <p:nvPicPr>
          <p:cNvPr id="5" name="Picture 4" descr="A blurry image of a person&#10;&#10;Description automatically generated">
            <a:extLst>
              <a:ext uri="{FF2B5EF4-FFF2-40B4-BE49-F238E27FC236}">
                <a16:creationId xmlns:a16="http://schemas.microsoft.com/office/drawing/2014/main" id="{44DF1319-2102-46AA-9589-C4EC9D14E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6" y="5310662"/>
            <a:ext cx="952500" cy="952500"/>
          </a:xfrm>
          <a:prstGeom prst="rect">
            <a:avLst/>
          </a:prstGeom>
        </p:spPr>
      </p:pic>
      <p:pic>
        <p:nvPicPr>
          <p:cNvPr id="6" name="Picture 5" descr="A picture containing wall, bear&#10;&#10;Description automatically generated">
            <a:extLst>
              <a:ext uri="{FF2B5EF4-FFF2-40B4-BE49-F238E27FC236}">
                <a16:creationId xmlns:a16="http://schemas.microsoft.com/office/drawing/2014/main" id="{FD7D4608-FD56-484B-A1F6-58183B677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82" y="5310662"/>
            <a:ext cx="952500" cy="952500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5792248-B4DE-4C9F-89C3-1C40DA3EC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12" y="172244"/>
            <a:ext cx="3807738" cy="2247400"/>
          </a:xfrm>
          <a:prstGeom prst="rect">
            <a:avLst/>
          </a:prstGeom>
        </p:spPr>
      </p:pic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A7219F3-ABBD-45D1-898E-C4D8D30436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12" y="4438357"/>
            <a:ext cx="3837344" cy="234017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C19AC9-E9D7-4FEC-9502-B1F155C9AC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110" y="172244"/>
            <a:ext cx="3807739" cy="234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3BED1D-4AFA-4120-992E-ED88653F4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31" y="2197503"/>
            <a:ext cx="3831198" cy="2340173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0FB370-3E3D-4767-BE0A-587F392401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69" y="4438357"/>
            <a:ext cx="3831198" cy="23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5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D228C-B797-4588-B666-CE5FCCC3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5" y="2196566"/>
            <a:ext cx="4200812" cy="4077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96EA68-ECF1-4713-80D7-27FD8F8BF493}"/>
              </a:ext>
            </a:extLst>
          </p:cNvPr>
          <p:cNvSpPr txBox="1"/>
          <p:nvPr/>
        </p:nvSpPr>
        <p:spPr>
          <a:xfrm>
            <a:off x="337625" y="330816"/>
            <a:ext cx="3319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A2A1A-1F5D-423D-9B48-17BB15F38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451" y="2961652"/>
            <a:ext cx="7022549" cy="2172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B5980B-483B-4994-B379-5626DDC1754A}"/>
              </a:ext>
            </a:extLst>
          </p:cNvPr>
          <p:cNvCxnSpPr>
            <a:cxnSpLocks/>
          </p:cNvCxnSpPr>
          <p:nvPr/>
        </p:nvCxnSpPr>
        <p:spPr>
          <a:xfrm>
            <a:off x="4834904" y="2022723"/>
            <a:ext cx="0" cy="43640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A20A37-D6B6-4C50-A411-2D6959FC42CC}"/>
              </a:ext>
            </a:extLst>
          </p:cNvPr>
          <p:cNvSpPr txBox="1"/>
          <p:nvPr/>
        </p:nvSpPr>
        <p:spPr>
          <a:xfrm>
            <a:off x="337625" y="1356024"/>
            <a:ext cx="620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ResNeXt</a:t>
            </a:r>
            <a:r>
              <a:rPr lang="en-US" sz="2800" dirty="0"/>
              <a:t> with Squeeze &amp; Excitation 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1CF36-6FFD-43FD-AE4C-369116507615}"/>
              </a:ext>
            </a:extLst>
          </p:cNvPr>
          <p:cNvSpPr txBox="1"/>
          <p:nvPr/>
        </p:nvSpPr>
        <p:spPr>
          <a:xfrm>
            <a:off x="4191434" y="6274187"/>
            <a:ext cx="6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D584A-380C-4C87-9226-ECDE039E28E8}"/>
              </a:ext>
            </a:extLst>
          </p:cNvPr>
          <p:cNvSpPr txBox="1"/>
          <p:nvPr/>
        </p:nvSpPr>
        <p:spPr>
          <a:xfrm>
            <a:off x="11507372" y="5148360"/>
            <a:ext cx="6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3768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2D60ED-AA8D-46C8-95AA-1F915D605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2712712"/>
            <a:ext cx="6558974" cy="2576740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5E52E41-B5BA-40C3-A2E7-BEC47EC2B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72" y="1839846"/>
            <a:ext cx="4881313" cy="46132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CB77F-89ED-4CE3-9B98-7FE156B142CE}"/>
              </a:ext>
            </a:extLst>
          </p:cNvPr>
          <p:cNvCxnSpPr>
            <a:cxnSpLocks/>
          </p:cNvCxnSpPr>
          <p:nvPr/>
        </p:nvCxnSpPr>
        <p:spPr>
          <a:xfrm>
            <a:off x="6902855" y="1839846"/>
            <a:ext cx="0" cy="47297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9EB710-E0ED-4A78-87D5-DA82D3A3C4E3}"/>
              </a:ext>
            </a:extLst>
          </p:cNvPr>
          <p:cNvSpPr txBox="1"/>
          <p:nvPr/>
        </p:nvSpPr>
        <p:spPr>
          <a:xfrm>
            <a:off x="337625" y="330816"/>
            <a:ext cx="3319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Approaches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91D9B-0729-4C83-B896-A86DE4DC30DD}"/>
              </a:ext>
            </a:extLst>
          </p:cNvPr>
          <p:cNvSpPr txBox="1"/>
          <p:nvPr/>
        </p:nvSpPr>
        <p:spPr>
          <a:xfrm>
            <a:off x="337625" y="1356024"/>
            <a:ext cx="620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ResNeXt</a:t>
            </a:r>
            <a:r>
              <a:rPr lang="en-US" sz="2800" dirty="0"/>
              <a:t> with Squeeze &amp; Excitation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19F86-AA8F-4DB5-9984-1FF9502DC723}"/>
              </a:ext>
            </a:extLst>
          </p:cNvPr>
          <p:cNvSpPr txBox="1"/>
          <p:nvPr/>
        </p:nvSpPr>
        <p:spPr>
          <a:xfrm>
            <a:off x="6028158" y="5317310"/>
            <a:ext cx="6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B7A4C-25AA-43E4-863E-49219510DED4}"/>
              </a:ext>
            </a:extLst>
          </p:cNvPr>
          <p:cNvSpPr txBox="1"/>
          <p:nvPr/>
        </p:nvSpPr>
        <p:spPr>
          <a:xfrm>
            <a:off x="11497994" y="6268390"/>
            <a:ext cx="6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7162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5000A0-54F0-4684-861D-E41F363B84F3}"/>
              </a:ext>
            </a:extLst>
          </p:cNvPr>
          <p:cNvSpPr txBox="1"/>
          <p:nvPr/>
        </p:nvSpPr>
        <p:spPr>
          <a:xfrm>
            <a:off x="337625" y="330816"/>
            <a:ext cx="3319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Approaches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BBBC1-AA3D-4F9B-B101-212941AAB403}"/>
              </a:ext>
            </a:extLst>
          </p:cNvPr>
          <p:cNvSpPr txBox="1"/>
          <p:nvPr/>
        </p:nvSpPr>
        <p:spPr>
          <a:xfrm>
            <a:off x="337625" y="1325159"/>
            <a:ext cx="612123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Platform: Euler</a:t>
            </a:r>
          </a:p>
          <a:p>
            <a:endParaRPr lang="en-US" sz="3600" b="1" dirty="0"/>
          </a:p>
          <a:p>
            <a:r>
              <a:rPr lang="en-US" sz="2800" dirty="0"/>
              <a:t>Configuration:</a:t>
            </a:r>
          </a:p>
          <a:p>
            <a:r>
              <a:rPr lang="en-US" sz="2800" b="1" dirty="0"/>
              <a:t>7 GPUs</a:t>
            </a:r>
            <a:r>
              <a:rPr lang="en-US" sz="2800" dirty="0"/>
              <a:t>: GTX TITAN X, each with ~11GB memory.</a:t>
            </a:r>
          </a:p>
          <a:p>
            <a:r>
              <a:rPr lang="en-US" sz="2800" b="1" dirty="0"/>
              <a:t>8 CPUs</a:t>
            </a:r>
            <a:r>
              <a:rPr lang="en-US" sz="2800" dirty="0"/>
              <a:t>.</a:t>
            </a:r>
          </a:p>
          <a:p>
            <a:r>
              <a:rPr lang="en-US" sz="2800" i="1" dirty="0"/>
              <a:t>Maximum hardware resources available for request for a single job in the student partition.</a:t>
            </a:r>
          </a:p>
          <a:p>
            <a:endParaRPr lang="en-US" sz="2800" i="1" dirty="0"/>
          </a:p>
          <a:p>
            <a:r>
              <a:rPr lang="en-US" sz="2800" dirty="0"/>
              <a:t>Run for 30min for each model and data combo.</a:t>
            </a:r>
          </a:p>
          <a:p>
            <a:endParaRPr lang="en-US" sz="2800" dirty="0"/>
          </a:p>
        </p:txBody>
      </p: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0841D487-4DCB-4C41-A149-9091EFE8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14" y="952907"/>
            <a:ext cx="3460762" cy="4952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FB1A1-41AE-4F0B-9A20-9F3637135444}"/>
              </a:ext>
            </a:extLst>
          </p:cNvPr>
          <p:cNvSpPr txBox="1"/>
          <p:nvPr/>
        </p:nvSpPr>
        <p:spPr>
          <a:xfrm>
            <a:off x="9270609" y="6035040"/>
            <a:ext cx="292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[Picture from Euler website]</a:t>
            </a:r>
          </a:p>
        </p:txBody>
      </p:sp>
    </p:spTree>
    <p:extLst>
      <p:ext uri="{BB962C8B-B14F-4D97-AF65-F5344CB8AC3E}">
        <p14:creationId xmlns:p14="http://schemas.microsoft.com/office/powerpoint/2010/main" val="3081410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CD244D-7C0E-42E2-9517-B8CB4A8C5645}"/>
              </a:ext>
            </a:extLst>
          </p:cNvPr>
          <p:cNvSpPr txBox="1"/>
          <p:nvPr/>
        </p:nvSpPr>
        <p:spPr>
          <a:xfrm>
            <a:off x="337625" y="330816"/>
            <a:ext cx="3319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Results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3E54AC9-66FE-49AF-9328-DD8A5B342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1430167"/>
            <a:ext cx="5852172" cy="4389129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F558C1-2FC8-4B9B-83C7-9C84B165B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4" y="143016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33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extBox 3">
            <a:extLst>
              <a:ext uri="{FF2B5EF4-FFF2-40B4-BE49-F238E27FC236}">
                <a16:creationId xmlns:a16="http://schemas.microsoft.com/office/drawing/2014/main" id="{C0BA0FEB-5711-4D6E-9CB5-0F1A5DB1EF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2782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59792BD-E3CF-45E5-8225-8576DAB3A5F4}"/>
              </a:ext>
            </a:extLst>
          </p:cNvPr>
          <p:cNvSpPr txBox="1"/>
          <p:nvPr/>
        </p:nvSpPr>
        <p:spPr>
          <a:xfrm>
            <a:off x="468254" y="681037"/>
            <a:ext cx="3319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4818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BA42A5-53BA-40C0-B2E7-A836D83CB3CA}"/>
              </a:ext>
            </a:extLst>
          </p:cNvPr>
          <p:cNvSpPr txBox="1"/>
          <p:nvPr/>
        </p:nvSpPr>
        <p:spPr>
          <a:xfrm>
            <a:off x="337625" y="1989129"/>
            <a:ext cx="110712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[1] S. </a:t>
            </a:r>
            <a:r>
              <a:rPr lang="en-US" sz="2800" dirty="0" err="1"/>
              <a:t>Xie</a:t>
            </a:r>
            <a:r>
              <a:rPr lang="en-US" sz="2800" dirty="0"/>
              <a:t>, R. </a:t>
            </a:r>
            <a:r>
              <a:rPr lang="en-US" sz="2800" dirty="0" err="1"/>
              <a:t>Girshick</a:t>
            </a:r>
            <a:r>
              <a:rPr lang="en-US" sz="2800" dirty="0"/>
              <a:t>, P. </a:t>
            </a:r>
            <a:r>
              <a:rPr lang="en-US" sz="2800" dirty="0" err="1"/>
              <a:t>Dollár</a:t>
            </a:r>
            <a:r>
              <a:rPr lang="en-US" sz="2800" dirty="0"/>
              <a:t>, Z. Tu, and K. He, “Aggregated Residual Transformations for Deep Neural Networks,” </a:t>
            </a:r>
            <a:r>
              <a:rPr lang="en-US" sz="2800" i="1" dirty="0"/>
              <a:t>arXiv:1611.05431 [cs]</a:t>
            </a:r>
            <a:r>
              <a:rPr lang="en-US" sz="2800" dirty="0"/>
              <a:t>, Nov. 2016.</a:t>
            </a:r>
          </a:p>
          <a:p>
            <a:endParaRPr lang="en-US" sz="2800" dirty="0"/>
          </a:p>
          <a:p>
            <a:r>
              <a:rPr lang="en-US" sz="2800" dirty="0"/>
              <a:t>[2] J. Hu, L. Shen, and G. Sun, “Squeeze-and-Excitation Networks,” </a:t>
            </a:r>
            <a:r>
              <a:rPr lang="en-US" sz="2800" i="1" dirty="0"/>
              <a:t>arXiv:1709.01507 [cs]</a:t>
            </a:r>
            <a:r>
              <a:rPr lang="en-US" sz="2800" dirty="0"/>
              <a:t>, Sep. 2017.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A93EE-1F95-4BFD-936E-43EE9BB2232F}"/>
              </a:ext>
            </a:extLst>
          </p:cNvPr>
          <p:cNvSpPr txBox="1"/>
          <p:nvPr/>
        </p:nvSpPr>
        <p:spPr>
          <a:xfrm>
            <a:off x="337625" y="330816"/>
            <a:ext cx="3319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78108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B81D6-23FD-41BE-BDAE-040D1A244A9C}"/>
              </a:ext>
            </a:extLst>
          </p:cNvPr>
          <p:cNvSpPr txBox="1"/>
          <p:nvPr/>
        </p:nvSpPr>
        <p:spPr>
          <a:xfrm>
            <a:off x="363359" y="646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  <a:cs typeface="+mj-cs"/>
              </a:rPr>
              <a:t>Executive Summary</a:t>
            </a:r>
          </a:p>
        </p:txBody>
      </p:sp>
      <p:sp>
        <p:nvSpPr>
          <p:cNvPr id="12" name="Rectangle 11" descr="Magnifying glass">
            <a:extLst>
              <a:ext uri="{FF2B5EF4-FFF2-40B4-BE49-F238E27FC236}">
                <a16:creationId xmlns:a16="http://schemas.microsoft.com/office/drawing/2014/main" id="{19336EB3-E83B-42A5-8E53-B4E0949419B2}"/>
              </a:ext>
            </a:extLst>
          </p:cNvPr>
          <p:cNvSpPr/>
          <p:nvPr/>
        </p:nvSpPr>
        <p:spPr>
          <a:xfrm>
            <a:off x="1588848" y="2561092"/>
            <a:ext cx="1512000" cy="1512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53671-129B-4DDB-B10B-155C040619E4}"/>
              </a:ext>
            </a:extLst>
          </p:cNvPr>
          <p:cNvSpPr txBox="1"/>
          <p:nvPr/>
        </p:nvSpPr>
        <p:spPr>
          <a:xfrm>
            <a:off x="3379232" y="2561092"/>
            <a:ext cx="77061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Project Intention: </a:t>
            </a:r>
          </a:p>
          <a:p>
            <a:endParaRPr lang="en-US" dirty="0"/>
          </a:p>
          <a:p>
            <a:r>
              <a:rPr lang="en-US" sz="2800" dirty="0"/>
              <a:t>Classify </a:t>
            </a:r>
            <a:r>
              <a:rPr lang="en-US" sz="2800" i="1" u="sng" dirty="0"/>
              <a:t>hyperspectral</a:t>
            </a:r>
            <a:r>
              <a:rPr lang="en-US" sz="2800" dirty="0"/>
              <a:t> images between five classes: almond, amber, shell, stone, and wood chip.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9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228A4A79-BF25-4651-9F87-D684ACB4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42912"/>
            <a:ext cx="9753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glass door&#10;&#10;Description automatically generated">
            <a:extLst>
              <a:ext uri="{FF2B5EF4-FFF2-40B4-BE49-F238E27FC236}">
                <a16:creationId xmlns:a16="http://schemas.microsoft.com/office/drawing/2014/main" id="{F921D5B8-2835-46D5-8DAA-FF6A15C9B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42912"/>
            <a:ext cx="9753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5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frigerator, indoor, wall&#10;&#10;Description automatically generated">
            <a:extLst>
              <a:ext uri="{FF2B5EF4-FFF2-40B4-BE49-F238E27FC236}">
                <a16:creationId xmlns:a16="http://schemas.microsoft.com/office/drawing/2014/main" id="{53A8894E-7DDA-4FD6-969B-C8D114BDC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42912"/>
            <a:ext cx="9753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bathroom&#10;&#10;Description automatically generated">
            <a:extLst>
              <a:ext uri="{FF2B5EF4-FFF2-40B4-BE49-F238E27FC236}">
                <a16:creationId xmlns:a16="http://schemas.microsoft.com/office/drawing/2014/main" id="{1CA3C372-7BF1-4E74-899D-E566C05A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42912"/>
            <a:ext cx="9753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7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white&#10;&#10;Description automatically generated">
            <a:extLst>
              <a:ext uri="{FF2B5EF4-FFF2-40B4-BE49-F238E27FC236}">
                <a16:creationId xmlns:a16="http://schemas.microsoft.com/office/drawing/2014/main" id="{8A1F98A0-6A98-47BD-8D12-FCEC849C0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42912"/>
            <a:ext cx="9753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26FE4-6C88-43C1-A974-FA2BD46D1983}"/>
              </a:ext>
            </a:extLst>
          </p:cNvPr>
          <p:cNvSpPr txBox="1"/>
          <p:nvPr/>
        </p:nvSpPr>
        <p:spPr>
          <a:xfrm>
            <a:off x="293020" y="411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  <a:cs typeface="+mj-cs"/>
              </a:rPr>
              <a:t>Executive Summary</a:t>
            </a:r>
          </a:p>
        </p:txBody>
      </p:sp>
      <p:sp>
        <p:nvSpPr>
          <p:cNvPr id="3" name="Rectangle 2" descr="Checklist">
            <a:extLst>
              <a:ext uri="{FF2B5EF4-FFF2-40B4-BE49-F238E27FC236}">
                <a16:creationId xmlns:a16="http://schemas.microsoft.com/office/drawing/2014/main" id="{0332D675-B697-4286-9D4B-F02DC93BC25F}"/>
              </a:ext>
            </a:extLst>
          </p:cNvPr>
          <p:cNvSpPr/>
          <p:nvPr/>
        </p:nvSpPr>
        <p:spPr>
          <a:xfrm>
            <a:off x="1888037" y="2518182"/>
            <a:ext cx="2416676" cy="21731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1664A-5B8A-4CA9-9D47-CE4D3A888734}"/>
              </a:ext>
            </a:extLst>
          </p:cNvPr>
          <p:cNvSpPr txBox="1"/>
          <p:nvPr/>
        </p:nvSpPr>
        <p:spPr>
          <a:xfrm>
            <a:off x="4876800" y="2281294"/>
            <a:ext cx="7315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Accomplished tasks: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Neural network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Training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Results plotting</a:t>
            </a:r>
          </a:p>
        </p:txBody>
      </p:sp>
    </p:spTree>
    <p:extLst>
      <p:ext uri="{BB962C8B-B14F-4D97-AF65-F5344CB8AC3E}">
        <p14:creationId xmlns:p14="http://schemas.microsoft.com/office/powerpoint/2010/main" val="388162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Checkmark">
            <a:extLst>
              <a:ext uri="{FF2B5EF4-FFF2-40B4-BE49-F238E27FC236}">
                <a16:creationId xmlns:a16="http://schemas.microsoft.com/office/drawing/2014/main" id="{ECEDEA8D-E3D8-4F5D-B5BE-B4C5F068F81E}"/>
              </a:ext>
            </a:extLst>
          </p:cNvPr>
          <p:cNvSpPr/>
          <p:nvPr/>
        </p:nvSpPr>
        <p:spPr>
          <a:xfrm>
            <a:off x="1914080" y="2114796"/>
            <a:ext cx="2320312" cy="232031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28372-E13F-4835-AF2A-E878D7B56B20}"/>
              </a:ext>
            </a:extLst>
          </p:cNvPr>
          <p:cNvSpPr txBox="1"/>
          <p:nvPr/>
        </p:nvSpPr>
        <p:spPr>
          <a:xfrm>
            <a:off x="293020" y="411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  <a:cs typeface="+mj-cs"/>
              </a:rPr>
              <a:t>Executive 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E45D0-E6A1-473F-8F9E-C5444536D369}"/>
              </a:ext>
            </a:extLst>
          </p:cNvPr>
          <p:cNvSpPr txBox="1"/>
          <p:nvPr/>
        </p:nvSpPr>
        <p:spPr>
          <a:xfrm>
            <a:off x="4698610" y="2244060"/>
            <a:ext cx="589436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Brief assessment of success:</a:t>
            </a:r>
          </a:p>
          <a:p>
            <a:endParaRPr lang="en-US" sz="2800" dirty="0"/>
          </a:p>
          <a:p>
            <a:r>
              <a:rPr lang="en-US" sz="2800" dirty="0"/>
              <a:t>Followed the proposal, made slight changes and finally achieved what I hoped for.</a:t>
            </a:r>
          </a:p>
        </p:txBody>
      </p:sp>
    </p:spTree>
    <p:extLst>
      <p:ext uri="{BB962C8B-B14F-4D97-AF65-F5344CB8AC3E}">
        <p14:creationId xmlns:p14="http://schemas.microsoft.com/office/powerpoint/2010/main" val="185716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641</Words>
  <Application>Microsoft Office PowerPoint</Application>
  <PresentationFormat>Widescreen</PresentationFormat>
  <Paragraphs>99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Microsoft GothicNeo</vt:lpstr>
      <vt:lpstr>Arial</vt:lpstr>
      <vt:lpstr>Arial Rounded MT Bold</vt:lpstr>
      <vt:lpstr>Calibri</vt:lpstr>
      <vt:lpstr>Calibri Light</vt:lpstr>
      <vt:lpstr>Office Theme</vt:lpstr>
      <vt:lpstr>Hyperspectral Image Classification  Using ResNeXt with Squeeze and Excitation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Hyperspectral Image Classification  Using ResNeXt with Squeeze and Excitation Block</dc:title>
  <dc:creator>Jiayu Wang</dc:creator>
  <cp:lastModifiedBy>Jiayu Wang</cp:lastModifiedBy>
  <cp:revision>1</cp:revision>
  <dcterms:created xsi:type="dcterms:W3CDTF">2018-12-12T06:26:24Z</dcterms:created>
  <dcterms:modified xsi:type="dcterms:W3CDTF">2018-12-12T07:29:01Z</dcterms:modified>
</cp:coreProperties>
</file>